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90" r:id="rId2"/>
    <p:sldId id="261" r:id="rId3"/>
    <p:sldId id="262" r:id="rId4"/>
    <p:sldId id="263" r:id="rId5"/>
    <p:sldId id="266" r:id="rId6"/>
    <p:sldId id="291" r:id="rId7"/>
    <p:sldId id="322" r:id="rId8"/>
    <p:sldId id="324" r:id="rId9"/>
    <p:sldId id="325" r:id="rId10"/>
    <p:sldId id="286" r:id="rId11"/>
    <p:sldId id="326" r:id="rId12"/>
    <p:sldId id="316" r:id="rId13"/>
    <p:sldId id="317" r:id="rId14"/>
    <p:sldId id="328" r:id="rId15"/>
    <p:sldId id="330" r:id="rId16"/>
    <p:sldId id="331" r:id="rId17"/>
    <p:sldId id="332" r:id="rId18"/>
    <p:sldId id="320" r:id="rId19"/>
    <p:sldId id="257"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1pPr>
    <a:lvl2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2pPr>
    <a:lvl3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3pPr>
    <a:lvl4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4pPr>
    <a:lvl5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5pPr>
    <a:lvl6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6pPr>
    <a:lvl7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7pPr>
    <a:lvl8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8pPr>
    <a:lvl9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0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4"/>
  </p:normalViewPr>
  <p:slideViewPr>
    <p:cSldViewPr snapToGrid="0" snapToObjects="1">
      <p:cViewPr varScale="1">
        <p:scale>
          <a:sx n="53" d="100"/>
          <a:sy n="53" d="100"/>
        </p:scale>
        <p:origin x="7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 Id="rId4" Type="http://schemas.openxmlformats.org/officeDocument/2006/relationships/image" Target="../media/image7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9E3B18-5030-4095-85CE-B0A426F04433}" type="doc">
      <dgm:prSet loTypeId="urn:microsoft.com/office/officeart/2005/8/layout/rings+Icon" loCatId="relationship" qsTypeId="urn:microsoft.com/office/officeart/2005/8/quickstyle/simple1" qsCatId="simple" csTypeId="urn:microsoft.com/office/officeart/2005/8/colors/accent0_1" csCatId="mainScheme" phldr="1"/>
      <dgm:spPr/>
      <dgm:t>
        <a:bodyPr/>
        <a:lstStyle/>
        <a:p>
          <a:endParaRPr lang="en-US"/>
        </a:p>
      </dgm:t>
    </dgm:pt>
    <dgm:pt modelId="{012E4328-FF11-45F3-A64C-95D9E2BF99B0}">
      <dgm:prSet phldrT="[Text]" custT="1"/>
      <dgm:spPr/>
      <dgm:t>
        <a:bodyPr/>
        <a:lstStyle/>
        <a:p>
          <a:r>
            <a:rPr lang="en-US" sz="4800" b="1" dirty="0"/>
            <a:t>Encourage the uptake </a:t>
          </a:r>
          <a:r>
            <a:rPr lang="en-US" sz="4800" dirty="0"/>
            <a:t>of services deployed in HNSciCloud by Long Tail of Science (</a:t>
          </a:r>
          <a:r>
            <a:rPr lang="en-US" sz="4800" dirty="0" err="1"/>
            <a:t>LToS</a:t>
          </a:r>
          <a:r>
            <a:rPr lang="en-US" sz="4800" dirty="0"/>
            <a:t>) </a:t>
          </a:r>
        </a:p>
      </dgm:t>
    </dgm:pt>
    <dgm:pt modelId="{E8B3AD40-B92E-4CF6-9C24-F6BBED455484}" type="parTrans" cxnId="{63500415-FDDB-48A9-B575-BA979E283CCE}">
      <dgm:prSet/>
      <dgm:spPr/>
      <dgm:t>
        <a:bodyPr/>
        <a:lstStyle/>
        <a:p>
          <a:endParaRPr lang="en-US"/>
        </a:p>
      </dgm:t>
    </dgm:pt>
    <dgm:pt modelId="{0C7EFE55-5F6C-453E-ACC0-1236E69DD7B0}" type="sibTrans" cxnId="{63500415-FDDB-48A9-B575-BA979E283CCE}">
      <dgm:prSet/>
      <dgm:spPr/>
      <dgm:t>
        <a:bodyPr/>
        <a:lstStyle/>
        <a:p>
          <a:endParaRPr lang="en-US"/>
        </a:p>
      </dgm:t>
    </dgm:pt>
    <dgm:pt modelId="{CEE74A44-61BE-4B55-937C-AAEE51ED69CE}">
      <dgm:prSet phldrT="[Text]" custT="1"/>
      <dgm:spPr/>
      <dgm:t>
        <a:bodyPr/>
        <a:lstStyle/>
        <a:p>
          <a:r>
            <a:rPr lang="en-GB" sz="4800" b="1" dirty="0"/>
            <a:t>Perform R&amp;D </a:t>
          </a:r>
          <a:r>
            <a:rPr lang="en-GB" sz="4800" dirty="0"/>
            <a:t>on cloud providers infrastructure &amp; to </a:t>
          </a:r>
          <a:r>
            <a:rPr lang="en-GB" sz="4800" b="1" dirty="0"/>
            <a:t>validate</a:t>
          </a:r>
          <a:r>
            <a:rPr lang="en-GB" sz="4800" dirty="0"/>
            <a:t> resources before wider use</a:t>
          </a:r>
          <a:endParaRPr lang="en-US" sz="4800" dirty="0"/>
        </a:p>
      </dgm:t>
    </dgm:pt>
    <dgm:pt modelId="{A0BD1658-93E0-4FEA-8E5A-29ABF22DB505}" type="parTrans" cxnId="{75114437-F80D-4C4E-AC73-0D7C50456937}">
      <dgm:prSet/>
      <dgm:spPr/>
      <dgm:t>
        <a:bodyPr/>
        <a:lstStyle/>
        <a:p>
          <a:endParaRPr lang="en-US"/>
        </a:p>
      </dgm:t>
    </dgm:pt>
    <dgm:pt modelId="{57E761CA-21AC-4AD9-BC85-504997B85F31}" type="sibTrans" cxnId="{75114437-F80D-4C4E-AC73-0D7C50456937}">
      <dgm:prSet/>
      <dgm:spPr/>
      <dgm:t>
        <a:bodyPr/>
        <a:lstStyle/>
        <a:p>
          <a:endParaRPr lang="en-US"/>
        </a:p>
      </dgm:t>
    </dgm:pt>
    <dgm:pt modelId="{6D8E3ED5-2AD9-4370-B5A5-18CFE0DF1573}" type="pres">
      <dgm:prSet presAssocID="{6A9E3B18-5030-4095-85CE-B0A426F04433}" presName="Name0" presStyleCnt="0">
        <dgm:presLayoutVars>
          <dgm:chMax val="7"/>
          <dgm:dir/>
          <dgm:resizeHandles val="exact"/>
        </dgm:presLayoutVars>
      </dgm:prSet>
      <dgm:spPr/>
    </dgm:pt>
    <dgm:pt modelId="{961DFE21-D222-4BD8-AE0B-7252844DC89D}" type="pres">
      <dgm:prSet presAssocID="{6A9E3B18-5030-4095-85CE-B0A426F04433}" presName="ellipse1" presStyleLbl="vennNode1" presStyleIdx="0" presStyleCnt="2" custScaleX="138327" custScaleY="93284" custLinFactNeighborY="26157">
        <dgm:presLayoutVars>
          <dgm:bulletEnabled val="1"/>
        </dgm:presLayoutVars>
      </dgm:prSet>
      <dgm:spPr>
        <a:prstGeom prst="roundRect">
          <a:avLst/>
        </a:prstGeom>
      </dgm:spPr>
    </dgm:pt>
    <dgm:pt modelId="{0B3CD630-518E-47E5-928F-0A5D727B3F0A}" type="pres">
      <dgm:prSet presAssocID="{6A9E3B18-5030-4095-85CE-B0A426F04433}" presName="ellipse2" presStyleLbl="vennNode1" presStyleIdx="1" presStyleCnt="2" custScaleX="138327" custScaleY="93284" custLinFactX="4850" custLinFactNeighborX="100000" custLinFactNeighborY="-40347">
        <dgm:presLayoutVars>
          <dgm:bulletEnabled val="1"/>
        </dgm:presLayoutVars>
      </dgm:prSet>
      <dgm:spPr>
        <a:prstGeom prst="roundRect">
          <a:avLst/>
        </a:prstGeom>
      </dgm:spPr>
    </dgm:pt>
  </dgm:ptLst>
  <dgm:cxnLst>
    <dgm:cxn modelId="{63500415-FDDB-48A9-B575-BA979E283CCE}" srcId="{6A9E3B18-5030-4095-85CE-B0A426F04433}" destId="{012E4328-FF11-45F3-A64C-95D9E2BF99B0}" srcOrd="0" destOrd="0" parTransId="{E8B3AD40-B92E-4CF6-9C24-F6BBED455484}" sibTransId="{0C7EFE55-5F6C-453E-ACC0-1236E69DD7B0}"/>
    <dgm:cxn modelId="{3466FD33-9993-4C0A-950B-A7EA71D3B379}" type="presOf" srcId="{012E4328-FF11-45F3-A64C-95D9E2BF99B0}" destId="{961DFE21-D222-4BD8-AE0B-7252844DC89D}" srcOrd="0" destOrd="0" presId="urn:microsoft.com/office/officeart/2005/8/layout/rings+Icon"/>
    <dgm:cxn modelId="{75114437-F80D-4C4E-AC73-0D7C50456937}" srcId="{6A9E3B18-5030-4095-85CE-B0A426F04433}" destId="{CEE74A44-61BE-4B55-937C-AAEE51ED69CE}" srcOrd="1" destOrd="0" parTransId="{A0BD1658-93E0-4FEA-8E5A-29ABF22DB505}" sibTransId="{57E761CA-21AC-4AD9-BC85-504997B85F31}"/>
    <dgm:cxn modelId="{14F8617D-3AC0-4F5A-A274-ADF65D5832E3}" type="presOf" srcId="{6A9E3B18-5030-4095-85CE-B0A426F04433}" destId="{6D8E3ED5-2AD9-4370-B5A5-18CFE0DF1573}" srcOrd="0" destOrd="0" presId="urn:microsoft.com/office/officeart/2005/8/layout/rings+Icon"/>
    <dgm:cxn modelId="{5909D6B7-9E02-4E25-976E-F7E5E040FD97}" type="presOf" srcId="{CEE74A44-61BE-4B55-937C-AAEE51ED69CE}" destId="{0B3CD630-518E-47E5-928F-0A5D727B3F0A}" srcOrd="0" destOrd="0" presId="urn:microsoft.com/office/officeart/2005/8/layout/rings+Icon"/>
    <dgm:cxn modelId="{7603D087-9FAF-4BA4-A274-5DAAD85079C6}" type="presParOf" srcId="{6D8E3ED5-2AD9-4370-B5A5-18CFE0DF1573}" destId="{961DFE21-D222-4BD8-AE0B-7252844DC89D}" srcOrd="0" destOrd="0" presId="urn:microsoft.com/office/officeart/2005/8/layout/rings+Icon"/>
    <dgm:cxn modelId="{11CB3DFA-6055-4278-8A61-63F387B6717F}" type="presParOf" srcId="{6D8E3ED5-2AD9-4370-B5A5-18CFE0DF1573}" destId="{0B3CD630-518E-47E5-928F-0A5D727B3F0A}" srcOrd="1"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4B9AE3-6393-473E-916B-B9EDF4DB8BA3}" type="doc">
      <dgm:prSet loTypeId="urn:microsoft.com/office/officeart/2005/8/layout/chevron1" loCatId="process" qsTypeId="urn:microsoft.com/office/officeart/2005/8/quickstyle/simple1" qsCatId="simple" csTypeId="urn:microsoft.com/office/officeart/2005/8/colors/accent0_2" csCatId="mainScheme" phldr="1"/>
      <dgm:spPr/>
      <dgm:t>
        <a:bodyPr/>
        <a:lstStyle/>
        <a:p>
          <a:endParaRPr lang="en-US"/>
        </a:p>
      </dgm:t>
    </dgm:pt>
    <dgm:pt modelId="{50020CC0-980C-4AAE-874C-51BA9CFFEE81}">
      <dgm:prSet phldrT="[Text]" custT="1"/>
      <dgm:spPr/>
      <dgm:t>
        <a:bodyPr/>
        <a:lstStyle/>
        <a:p>
          <a:pPr algn="ctr"/>
          <a:r>
            <a:rPr lang="en-US" sz="3600" b="1" dirty="0">
              <a:solidFill>
                <a:srgbClr val="4470A7"/>
              </a:solidFill>
            </a:rPr>
            <a:t>Definition of scheme characteristics</a:t>
          </a:r>
        </a:p>
      </dgm:t>
    </dgm:pt>
    <dgm:pt modelId="{79F8B33D-1A87-465D-BC2C-55A8C32EEE0B}" type="parTrans" cxnId="{C01A535C-F38B-4B3E-9FBB-FA032C18C449}">
      <dgm:prSet/>
      <dgm:spPr/>
      <dgm:t>
        <a:bodyPr/>
        <a:lstStyle/>
        <a:p>
          <a:endParaRPr lang="en-US"/>
        </a:p>
      </dgm:t>
    </dgm:pt>
    <dgm:pt modelId="{84D4AF3B-425B-42E5-B71A-E2DA468DF652}" type="sibTrans" cxnId="{C01A535C-F38B-4B3E-9FBB-FA032C18C449}">
      <dgm:prSet/>
      <dgm:spPr/>
      <dgm:t>
        <a:bodyPr/>
        <a:lstStyle/>
        <a:p>
          <a:endParaRPr lang="en-US"/>
        </a:p>
      </dgm:t>
    </dgm:pt>
    <dgm:pt modelId="{23087200-8858-4A86-8CB7-C7327BBADB18}">
      <dgm:prSet phldrT="[Text]" custT="1"/>
      <dgm:spPr/>
      <dgm:t>
        <a:bodyPr/>
        <a:lstStyle/>
        <a:p>
          <a:pPr algn="ctr"/>
          <a:r>
            <a:rPr lang="en-US" sz="3600" b="1" dirty="0">
              <a:solidFill>
                <a:srgbClr val="4470A7"/>
              </a:solidFill>
            </a:rPr>
            <a:t>Tests by the Buyers Group</a:t>
          </a:r>
        </a:p>
      </dgm:t>
    </dgm:pt>
    <dgm:pt modelId="{65B00859-516A-4353-9C5F-A908F7230E07}" type="parTrans" cxnId="{04AD84F9-D437-4987-9A30-B71FA3837FA5}">
      <dgm:prSet/>
      <dgm:spPr/>
      <dgm:t>
        <a:bodyPr/>
        <a:lstStyle/>
        <a:p>
          <a:endParaRPr lang="en-US"/>
        </a:p>
      </dgm:t>
    </dgm:pt>
    <dgm:pt modelId="{A536F21C-2469-4D6F-8B8F-33EBEF0BB7EC}" type="sibTrans" cxnId="{04AD84F9-D437-4987-9A30-B71FA3837FA5}">
      <dgm:prSet/>
      <dgm:spPr/>
      <dgm:t>
        <a:bodyPr/>
        <a:lstStyle/>
        <a:p>
          <a:endParaRPr lang="en-US"/>
        </a:p>
      </dgm:t>
    </dgm:pt>
    <dgm:pt modelId="{39F2D10D-7C47-4F4F-BF18-1A4E866131C5}">
      <dgm:prSet phldrT="[Text]" custT="1"/>
      <dgm:spPr/>
      <dgm:t>
        <a:bodyPr/>
        <a:lstStyle/>
        <a:p>
          <a:pPr algn="ctr"/>
          <a:r>
            <a:rPr lang="en-US" sz="3600" b="1" dirty="0">
              <a:solidFill>
                <a:srgbClr val="4470A7"/>
              </a:solidFill>
            </a:rPr>
            <a:t>Distribution to end-users</a:t>
          </a:r>
        </a:p>
      </dgm:t>
    </dgm:pt>
    <dgm:pt modelId="{89D1459E-B43A-4EAF-BD65-8E3B9DA4BDA5}" type="parTrans" cxnId="{68597F88-F9E8-409F-9170-37BE01DE2EC8}">
      <dgm:prSet/>
      <dgm:spPr/>
      <dgm:t>
        <a:bodyPr/>
        <a:lstStyle/>
        <a:p>
          <a:endParaRPr lang="en-US"/>
        </a:p>
      </dgm:t>
    </dgm:pt>
    <dgm:pt modelId="{25C7B782-FCA9-443C-AC0C-108341E67416}" type="sibTrans" cxnId="{68597F88-F9E8-409F-9170-37BE01DE2EC8}">
      <dgm:prSet/>
      <dgm:spPr/>
      <dgm:t>
        <a:bodyPr/>
        <a:lstStyle/>
        <a:p>
          <a:endParaRPr lang="en-US"/>
        </a:p>
      </dgm:t>
    </dgm:pt>
    <dgm:pt modelId="{4A2649A0-C08F-4732-AAEC-984B5613B1C9}">
      <dgm:prSet phldrT="[Text]" custT="1"/>
      <dgm:spPr/>
      <dgm:t>
        <a:bodyPr/>
        <a:lstStyle/>
        <a:p>
          <a:pPr algn="ctr"/>
          <a:r>
            <a:rPr lang="en-US" sz="2000" dirty="0"/>
            <a:t> </a:t>
          </a:r>
          <a:r>
            <a:rPr lang="en-US" sz="3200" dirty="0"/>
            <a:t>To individual researchers</a:t>
          </a:r>
        </a:p>
      </dgm:t>
    </dgm:pt>
    <dgm:pt modelId="{06E41D36-EC1A-4AB3-A7E4-37C84B06F750}" type="parTrans" cxnId="{17A1E130-BD5B-4C7F-8301-CE244D2EFF38}">
      <dgm:prSet/>
      <dgm:spPr/>
      <dgm:t>
        <a:bodyPr/>
        <a:lstStyle/>
        <a:p>
          <a:endParaRPr lang="en-US"/>
        </a:p>
      </dgm:t>
    </dgm:pt>
    <dgm:pt modelId="{458BBB23-4026-4578-90B8-BA0DECDDB536}" type="sibTrans" cxnId="{17A1E130-BD5B-4C7F-8301-CE244D2EFF38}">
      <dgm:prSet/>
      <dgm:spPr/>
      <dgm:t>
        <a:bodyPr/>
        <a:lstStyle/>
        <a:p>
          <a:endParaRPr lang="en-US"/>
        </a:p>
      </dgm:t>
    </dgm:pt>
    <dgm:pt modelId="{264CC7B7-AE7F-40A9-8614-910A617C4D60}">
      <dgm:prSet phldrT="[Text]" custT="1"/>
      <dgm:spPr/>
      <dgm:t>
        <a:bodyPr/>
        <a:lstStyle/>
        <a:p>
          <a:pPr algn="ctr"/>
          <a:r>
            <a:rPr lang="en-US" sz="3200" dirty="0"/>
            <a:t>Validity: 1 Year </a:t>
          </a:r>
        </a:p>
      </dgm:t>
    </dgm:pt>
    <dgm:pt modelId="{0E9E1487-EB6E-44AB-83C5-B76D739F9FA0}" type="parTrans" cxnId="{B6C920D0-342D-4D0B-A7A1-8E56649446BB}">
      <dgm:prSet/>
      <dgm:spPr/>
      <dgm:t>
        <a:bodyPr/>
        <a:lstStyle/>
        <a:p>
          <a:endParaRPr lang="en-US"/>
        </a:p>
      </dgm:t>
    </dgm:pt>
    <dgm:pt modelId="{0E2987F5-45F3-4CA1-AB97-41F319EDE975}" type="sibTrans" cxnId="{B6C920D0-342D-4D0B-A7A1-8E56649446BB}">
      <dgm:prSet/>
      <dgm:spPr/>
      <dgm:t>
        <a:bodyPr/>
        <a:lstStyle/>
        <a:p>
          <a:endParaRPr lang="en-US"/>
        </a:p>
      </dgm:t>
    </dgm:pt>
    <dgm:pt modelId="{53ABC46B-E511-4081-AFB7-0F43879C5382}">
      <dgm:prSet phldrT="[Text]" custT="1"/>
      <dgm:spPr/>
      <dgm:t>
        <a:bodyPr/>
        <a:lstStyle/>
        <a:p>
          <a:pPr algn="ctr"/>
          <a:r>
            <a:rPr lang="en-US" sz="3200" dirty="0"/>
            <a:t>To be redeemed under existing tenant </a:t>
          </a:r>
        </a:p>
      </dgm:t>
    </dgm:pt>
    <dgm:pt modelId="{C2F8708A-E406-4A60-A42C-0AE1C1B35BBB}" type="parTrans" cxnId="{C17593B6-5538-479B-9BE8-051F09A51363}">
      <dgm:prSet/>
      <dgm:spPr/>
      <dgm:t>
        <a:bodyPr/>
        <a:lstStyle/>
        <a:p>
          <a:endParaRPr lang="en-US"/>
        </a:p>
      </dgm:t>
    </dgm:pt>
    <dgm:pt modelId="{1B46923A-130F-4FD0-8EFE-4BF9DE6E3D5E}" type="sibTrans" cxnId="{C17593B6-5538-479B-9BE8-051F09A51363}">
      <dgm:prSet/>
      <dgm:spPr/>
      <dgm:t>
        <a:bodyPr/>
        <a:lstStyle/>
        <a:p>
          <a:endParaRPr lang="en-US"/>
        </a:p>
      </dgm:t>
    </dgm:pt>
    <dgm:pt modelId="{9AA7214D-C662-4A42-B124-E9C9D0DE0142}">
      <dgm:prSet phldrT="[Text]" custT="1"/>
      <dgm:spPr/>
      <dgm:t>
        <a:bodyPr/>
        <a:lstStyle/>
        <a:p>
          <a:pPr algn="ctr"/>
          <a:r>
            <a:rPr lang="en-US" sz="3200" dirty="0"/>
            <a:t>Usage monitoring </a:t>
          </a:r>
        </a:p>
      </dgm:t>
    </dgm:pt>
    <dgm:pt modelId="{B4147225-CDC5-40E3-A9AB-DF3A3B6153DD}" type="parTrans" cxnId="{AACE9755-2DE4-417F-970F-37FD24B9A0C4}">
      <dgm:prSet/>
      <dgm:spPr/>
      <dgm:t>
        <a:bodyPr/>
        <a:lstStyle/>
        <a:p>
          <a:endParaRPr lang="en-US"/>
        </a:p>
      </dgm:t>
    </dgm:pt>
    <dgm:pt modelId="{2403E425-A07A-41F8-B9E9-F73222DA61E2}" type="sibTrans" cxnId="{AACE9755-2DE4-417F-970F-37FD24B9A0C4}">
      <dgm:prSet/>
      <dgm:spPr/>
      <dgm:t>
        <a:bodyPr/>
        <a:lstStyle/>
        <a:p>
          <a:endParaRPr lang="en-US"/>
        </a:p>
      </dgm:t>
    </dgm:pt>
    <dgm:pt modelId="{78ECB153-139D-4F3F-B700-EF7769657467}">
      <dgm:prSet phldrT="[Text]" custT="1"/>
      <dgm:spPr/>
      <dgm:t>
        <a:bodyPr/>
        <a:lstStyle/>
        <a:p>
          <a:pPr algn="ctr"/>
          <a:r>
            <a:rPr lang="en-US" sz="3600" b="1" dirty="0">
              <a:solidFill>
                <a:srgbClr val="4470A7"/>
              </a:solidFill>
            </a:rPr>
            <a:t>Lessons learned</a:t>
          </a:r>
        </a:p>
      </dgm:t>
    </dgm:pt>
    <dgm:pt modelId="{FA338057-3F18-4D54-A15F-7255E7B5CBCD}" type="parTrans" cxnId="{2C967DF6-6019-48BA-AD28-C17ABC7F2BAF}">
      <dgm:prSet/>
      <dgm:spPr/>
      <dgm:t>
        <a:bodyPr/>
        <a:lstStyle/>
        <a:p>
          <a:endParaRPr lang="en-US"/>
        </a:p>
      </dgm:t>
    </dgm:pt>
    <dgm:pt modelId="{EF19A960-B219-426B-9AF8-551F3E0235F0}" type="sibTrans" cxnId="{2C967DF6-6019-48BA-AD28-C17ABC7F2BAF}">
      <dgm:prSet/>
      <dgm:spPr/>
      <dgm:t>
        <a:bodyPr/>
        <a:lstStyle/>
        <a:p>
          <a:endParaRPr lang="en-US"/>
        </a:p>
      </dgm:t>
    </dgm:pt>
    <dgm:pt modelId="{F3D99777-A831-4EFA-A563-1B81C7396C2D}">
      <dgm:prSet phldrT="[Text]" custT="1"/>
      <dgm:spPr/>
      <dgm:t>
        <a:bodyPr/>
        <a:lstStyle/>
        <a:p>
          <a:pPr algn="ctr"/>
          <a:r>
            <a:rPr lang="en-US" sz="3200" dirty="0"/>
            <a:t>Based on the feedback received</a:t>
          </a:r>
        </a:p>
      </dgm:t>
    </dgm:pt>
    <dgm:pt modelId="{DBEC4540-6C81-4FCE-9529-B056F91A9C5B}" type="parTrans" cxnId="{179BACB0-D667-46AB-B9F4-9BCB744B90B9}">
      <dgm:prSet/>
      <dgm:spPr/>
      <dgm:t>
        <a:bodyPr/>
        <a:lstStyle/>
        <a:p>
          <a:endParaRPr lang="en-US"/>
        </a:p>
      </dgm:t>
    </dgm:pt>
    <dgm:pt modelId="{8E845021-3841-4B6B-8962-8F60AA2882D6}" type="sibTrans" cxnId="{179BACB0-D667-46AB-B9F4-9BCB744B90B9}">
      <dgm:prSet/>
      <dgm:spPr/>
      <dgm:t>
        <a:bodyPr/>
        <a:lstStyle/>
        <a:p>
          <a:endParaRPr lang="en-US"/>
        </a:p>
      </dgm:t>
    </dgm:pt>
    <dgm:pt modelId="{C67558A8-1A61-4A2B-AF8D-EB7ED200CD79}">
      <dgm:prSet phldrT="[Text]" custT="1"/>
      <dgm:spPr/>
      <dgm:t>
        <a:bodyPr/>
        <a:lstStyle/>
        <a:p>
          <a:pPr algn="ctr"/>
          <a:r>
            <a:rPr lang="en-US" sz="3200" dirty="0">
              <a:solidFill>
                <a:srgbClr val="C00000"/>
              </a:solidFill>
            </a:rPr>
            <a:t>Feedback via survey form </a:t>
          </a:r>
        </a:p>
      </dgm:t>
    </dgm:pt>
    <dgm:pt modelId="{B9B7DFD5-9935-4EFF-B919-075A9785FCF5}" type="parTrans" cxnId="{0797A1AB-A503-4F5C-8ACE-E8FC3637D0E0}">
      <dgm:prSet/>
      <dgm:spPr/>
      <dgm:t>
        <a:bodyPr/>
        <a:lstStyle/>
        <a:p>
          <a:endParaRPr lang="en-US"/>
        </a:p>
      </dgm:t>
    </dgm:pt>
    <dgm:pt modelId="{F82FB6EB-8754-45D7-9338-08BFCCE75954}" type="sibTrans" cxnId="{0797A1AB-A503-4F5C-8ACE-E8FC3637D0E0}">
      <dgm:prSet/>
      <dgm:spPr/>
      <dgm:t>
        <a:bodyPr/>
        <a:lstStyle/>
        <a:p>
          <a:endParaRPr lang="en-US"/>
        </a:p>
      </dgm:t>
    </dgm:pt>
    <dgm:pt modelId="{34185DAA-46CA-4274-BF1D-E12FFC015E98}">
      <dgm:prSet phldrT="[Text]" custT="1"/>
      <dgm:spPr/>
      <dgm:t>
        <a:bodyPr/>
        <a:lstStyle/>
        <a:p>
          <a:pPr algn="ctr"/>
          <a:r>
            <a:rPr lang="en-US" sz="3200" dirty="0"/>
            <a:t>Face value: 250€ </a:t>
          </a:r>
          <a:endParaRPr lang="en-US" sz="4000" b="1" dirty="0"/>
        </a:p>
      </dgm:t>
    </dgm:pt>
    <dgm:pt modelId="{373C6EDE-B6CE-4A37-8410-FB02589ADE7E}" type="parTrans" cxnId="{415E96FF-EF75-4AAC-87EA-25BE570CE2BF}">
      <dgm:prSet/>
      <dgm:spPr/>
      <dgm:t>
        <a:bodyPr/>
        <a:lstStyle/>
        <a:p>
          <a:endParaRPr lang="en-US"/>
        </a:p>
      </dgm:t>
    </dgm:pt>
    <dgm:pt modelId="{68FC2387-9E8E-4131-95E2-0F110548396C}" type="sibTrans" cxnId="{415E96FF-EF75-4AAC-87EA-25BE570CE2BF}">
      <dgm:prSet/>
      <dgm:spPr/>
      <dgm:t>
        <a:bodyPr/>
        <a:lstStyle/>
        <a:p>
          <a:endParaRPr lang="en-US"/>
        </a:p>
      </dgm:t>
    </dgm:pt>
    <dgm:pt modelId="{DC5ECC82-1732-48EE-8887-B52F97F38C89}">
      <dgm:prSet phldrT="[Text]" custT="1"/>
      <dgm:spPr/>
      <dgm:t>
        <a:bodyPr/>
        <a:lstStyle/>
        <a:p>
          <a:pPr algn="ctr"/>
          <a:r>
            <a:rPr lang="en-US" sz="3200" dirty="0"/>
            <a:t>Selected by external organisation  (Eurodoc) </a:t>
          </a:r>
        </a:p>
      </dgm:t>
    </dgm:pt>
    <dgm:pt modelId="{299418AF-598D-42CB-93FF-863E178410E3}" type="parTrans" cxnId="{E96BB7F3-FA15-43FB-921D-7F240CB3E3EA}">
      <dgm:prSet/>
      <dgm:spPr/>
      <dgm:t>
        <a:bodyPr/>
        <a:lstStyle/>
        <a:p>
          <a:endParaRPr lang="en-US"/>
        </a:p>
      </dgm:t>
    </dgm:pt>
    <dgm:pt modelId="{D16B42B9-1D1E-4577-A984-55A0E6A7AD7E}" type="sibTrans" cxnId="{E96BB7F3-FA15-43FB-921D-7F240CB3E3EA}">
      <dgm:prSet/>
      <dgm:spPr/>
      <dgm:t>
        <a:bodyPr/>
        <a:lstStyle/>
        <a:p>
          <a:endParaRPr lang="en-US"/>
        </a:p>
      </dgm:t>
    </dgm:pt>
    <dgm:pt modelId="{E1C0D826-F80A-4D11-BD1E-902CA508CCC1}">
      <dgm:prSet phldrT="[Text]" custT="1"/>
      <dgm:spPr/>
      <dgm:t>
        <a:bodyPr/>
        <a:lstStyle/>
        <a:p>
          <a:pPr algn="ctr"/>
          <a:r>
            <a:rPr lang="en-US" sz="3200" dirty="0">
              <a:solidFill>
                <a:srgbClr val="C00000"/>
              </a:solidFill>
            </a:rPr>
            <a:t>Apply it in OCRE  </a:t>
          </a:r>
        </a:p>
      </dgm:t>
    </dgm:pt>
    <dgm:pt modelId="{260EE1DC-BE85-4494-A39F-F7ABFFEC0D11}" type="parTrans" cxnId="{E9375C2E-0918-4312-B6B0-435D65E3904E}">
      <dgm:prSet/>
      <dgm:spPr/>
      <dgm:t>
        <a:bodyPr/>
        <a:lstStyle/>
        <a:p>
          <a:endParaRPr lang="en-US"/>
        </a:p>
      </dgm:t>
    </dgm:pt>
    <dgm:pt modelId="{FE058327-B4BD-4D93-9474-6603AF0D14A0}" type="sibTrans" cxnId="{E9375C2E-0918-4312-B6B0-435D65E3904E}">
      <dgm:prSet/>
      <dgm:spPr/>
      <dgm:t>
        <a:bodyPr/>
        <a:lstStyle/>
        <a:p>
          <a:endParaRPr lang="en-US"/>
        </a:p>
      </dgm:t>
    </dgm:pt>
    <dgm:pt modelId="{8D741C03-E6DC-426B-87CA-B7EFCE4C895D}">
      <dgm:prSet phldrT="[Text]" custT="1"/>
      <dgm:spPr/>
      <dgm:t>
        <a:bodyPr/>
        <a:lstStyle/>
        <a:p>
          <a:pPr algn="ctr"/>
          <a:endParaRPr lang="en-US" sz="2000" dirty="0"/>
        </a:p>
      </dgm:t>
    </dgm:pt>
    <dgm:pt modelId="{3B5871C2-D918-46A0-BF5F-73C3A1C3F442}" type="parTrans" cxnId="{29369412-EB8F-4AC6-97A8-1505F860C9A1}">
      <dgm:prSet/>
      <dgm:spPr/>
      <dgm:t>
        <a:bodyPr/>
        <a:lstStyle/>
        <a:p>
          <a:endParaRPr lang="en-US"/>
        </a:p>
      </dgm:t>
    </dgm:pt>
    <dgm:pt modelId="{861333C2-B589-4EC1-8C7A-D4659A467D70}" type="sibTrans" cxnId="{29369412-EB8F-4AC6-97A8-1505F860C9A1}">
      <dgm:prSet/>
      <dgm:spPr/>
      <dgm:t>
        <a:bodyPr/>
        <a:lstStyle/>
        <a:p>
          <a:endParaRPr lang="en-US"/>
        </a:p>
      </dgm:t>
    </dgm:pt>
    <dgm:pt modelId="{D29C93DE-3D4F-4478-A136-606CF34B1D94}">
      <dgm:prSet phldrT="[Text]" custT="1"/>
      <dgm:spPr/>
      <dgm:t>
        <a:bodyPr/>
        <a:lstStyle/>
        <a:p>
          <a:pPr algn="ctr"/>
          <a:endParaRPr lang="en-US" sz="2000" dirty="0"/>
        </a:p>
      </dgm:t>
    </dgm:pt>
    <dgm:pt modelId="{81369393-18CB-427F-9ADB-C8759A947450}" type="parTrans" cxnId="{666B8530-E896-4091-82C4-C9D4B334A268}">
      <dgm:prSet/>
      <dgm:spPr/>
      <dgm:t>
        <a:bodyPr/>
        <a:lstStyle/>
        <a:p>
          <a:endParaRPr lang="en-US"/>
        </a:p>
      </dgm:t>
    </dgm:pt>
    <dgm:pt modelId="{B822FF7B-1AD7-4ECF-A800-3AF245BDA9E5}" type="sibTrans" cxnId="{666B8530-E896-4091-82C4-C9D4B334A268}">
      <dgm:prSet/>
      <dgm:spPr/>
      <dgm:t>
        <a:bodyPr/>
        <a:lstStyle/>
        <a:p>
          <a:endParaRPr lang="en-US"/>
        </a:p>
      </dgm:t>
    </dgm:pt>
    <dgm:pt modelId="{D815E03C-955A-4F52-B546-DC8C24F609A7}">
      <dgm:prSet phldrT="[Text]" custT="1"/>
      <dgm:spPr/>
      <dgm:t>
        <a:bodyPr/>
        <a:lstStyle/>
        <a:p>
          <a:pPr algn="ctr"/>
          <a:endParaRPr lang="en-US" sz="2000" dirty="0"/>
        </a:p>
      </dgm:t>
    </dgm:pt>
    <dgm:pt modelId="{6F325292-A56C-4829-82F3-10F7F0771529}" type="parTrans" cxnId="{E2A2977F-835B-430B-AB97-678C13213FF3}">
      <dgm:prSet/>
      <dgm:spPr/>
      <dgm:t>
        <a:bodyPr/>
        <a:lstStyle/>
        <a:p>
          <a:endParaRPr lang="en-US"/>
        </a:p>
      </dgm:t>
    </dgm:pt>
    <dgm:pt modelId="{CD7C711A-3A36-4AEE-8ACF-F06713F9B58B}" type="sibTrans" cxnId="{E2A2977F-835B-430B-AB97-678C13213FF3}">
      <dgm:prSet/>
      <dgm:spPr/>
      <dgm:t>
        <a:bodyPr/>
        <a:lstStyle/>
        <a:p>
          <a:endParaRPr lang="en-US"/>
        </a:p>
      </dgm:t>
    </dgm:pt>
    <dgm:pt modelId="{A094EE49-AED2-47D8-9D6F-A0C0BC274DBA}">
      <dgm:prSet phldrT="[Text]" custT="1"/>
      <dgm:spPr/>
      <dgm:t>
        <a:bodyPr/>
        <a:lstStyle/>
        <a:p>
          <a:pPr algn="ctr"/>
          <a:endParaRPr lang="en-US" sz="2000" dirty="0"/>
        </a:p>
      </dgm:t>
    </dgm:pt>
    <dgm:pt modelId="{0B47D869-8B08-4EB6-B94F-F5E4E17F4AE6}" type="parTrans" cxnId="{3C9432E5-169E-4275-9E67-2E2F11DCB301}">
      <dgm:prSet/>
      <dgm:spPr/>
      <dgm:t>
        <a:bodyPr/>
        <a:lstStyle/>
        <a:p>
          <a:endParaRPr lang="en-US"/>
        </a:p>
      </dgm:t>
    </dgm:pt>
    <dgm:pt modelId="{2866358F-E1C3-4021-BA26-AF1B993653D8}" type="sibTrans" cxnId="{3C9432E5-169E-4275-9E67-2E2F11DCB301}">
      <dgm:prSet/>
      <dgm:spPr/>
      <dgm:t>
        <a:bodyPr/>
        <a:lstStyle/>
        <a:p>
          <a:endParaRPr lang="en-US"/>
        </a:p>
      </dgm:t>
    </dgm:pt>
    <dgm:pt modelId="{42CBD0E8-A019-49E4-86D8-FD9DA5B0359B}">
      <dgm:prSet phldrT="[Text]" custT="1"/>
      <dgm:spPr/>
      <dgm:t>
        <a:bodyPr/>
        <a:lstStyle/>
        <a:p>
          <a:pPr algn="ctr"/>
          <a:r>
            <a:rPr lang="en-US" sz="3200" dirty="0"/>
            <a:t>Data repatriation</a:t>
          </a:r>
        </a:p>
      </dgm:t>
    </dgm:pt>
    <dgm:pt modelId="{52B18A61-0F44-46D0-BD6E-8D048FACE25A}" type="parTrans" cxnId="{58E0BC5E-27BF-41BA-A65B-E794B4741245}">
      <dgm:prSet/>
      <dgm:spPr/>
      <dgm:t>
        <a:bodyPr/>
        <a:lstStyle/>
        <a:p>
          <a:endParaRPr lang="en-US"/>
        </a:p>
      </dgm:t>
    </dgm:pt>
    <dgm:pt modelId="{E04AA2A0-7AA0-49AA-99D3-1051FA2C5601}" type="sibTrans" cxnId="{58E0BC5E-27BF-41BA-A65B-E794B4741245}">
      <dgm:prSet/>
      <dgm:spPr/>
      <dgm:t>
        <a:bodyPr/>
        <a:lstStyle/>
        <a:p>
          <a:endParaRPr lang="en-US"/>
        </a:p>
      </dgm:t>
    </dgm:pt>
    <dgm:pt modelId="{169BD78D-F551-47A0-88EF-215AC7674CEA}">
      <dgm:prSet phldrT="[Text]" custT="1"/>
      <dgm:spPr/>
      <dgm:t>
        <a:bodyPr/>
        <a:lstStyle/>
        <a:p>
          <a:pPr algn="ctr"/>
          <a:r>
            <a:rPr lang="en-US" sz="3200" dirty="0"/>
            <a:t>Access to the resources after credit exhausted with additional vouchers </a:t>
          </a:r>
        </a:p>
      </dgm:t>
    </dgm:pt>
    <dgm:pt modelId="{6E5A8B92-7C22-4F8F-B96D-BB1E568A08AE}" type="parTrans" cxnId="{0809B279-5863-4E08-890A-9111552BBBD1}">
      <dgm:prSet/>
      <dgm:spPr/>
      <dgm:t>
        <a:bodyPr/>
        <a:lstStyle/>
        <a:p>
          <a:endParaRPr lang="en-US"/>
        </a:p>
      </dgm:t>
    </dgm:pt>
    <dgm:pt modelId="{3E9A0C59-64F9-488A-BD4E-747F0DE9C075}" type="sibTrans" cxnId="{0809B279-5863-4E08-890A-9111552BBBD1}">
      <dgm:prSet/>
      <dgm:spPr/>
      <dgm:t>
        <a:bodyPr/>
        <a:lstStyle/>
        <a:p>
          <a:endParaRPr lang="en-US"/>
        </a:p>
      </dgm:t>
    </dgm:pt>
    <dgm:pt modelId="{C748E014-C137-4110-966A-8CC96C56F086}" type="pres">
      <dgm:prSet presAssocID="{4A4B9AE3-6393-473E-916B-B9EDF4DB8BA3}" presName="Name0" presStyleCnt="0">
        <dgm:presLayoutVars>
          <dgm:dir/>
          <dgm:animLvl val="lvl"/>
          <dgm:resizeHandles val="exact"/>
        </dgm:presLayoutVars>
      </dgm:prSet>
      <dgm:spPr/>
    </dgm:pt>
    <dgm:pt modelId="{90AF6969-FAD2-4592-B161-2F51C0ABEC18}" type="pres">
      <dgm:prSet presAssocID="{50020CC0-980C-4AAE-874C-51BA9CFFEE81}" presName="composite" presStyleCnt="0"/>
      <dgm:spPr/>
    </dgm:pt>
    <dgm:pt modelId="{1A66E847-5CA6-498F-A946-BF7A29B31FBA}" type="pres">
      <dgm:prSet presAssocID="{50020CC0-980C-4AAE-874C-51BA9CFFEE81}" presName="parTx" presStyleLbl="node1" presStyleIdx="0" presStyleCnt="4" custScaleX="132897" custScaleY="122290">
        <dgm:presLayoutVars>
          <dgm:chMax val="0"/>
          <dgm:chPref val="0"/>
          <dgm:bulletEnabled val="1"/>
        </dgm:presLayoutVars>
      </dgm:prSet>
      <dgm:spPr/>
    </dgm:pt>
    <dgm:pt modelId="{59B41FC5-7762-4F2E-8595-16028B22F71A}" type="pres">
      <dgm:prSet presAssocID="{50020CC0-980C-4AAE-874C-51BA9CFFEE81}" presName="desTx" presStyleLbl="revTx" presStyleIdx="0" presStyleCnt="4" custScaleX="125466">
        <dgm:presLayoutVars>
          <dgm:bulletEnabled val="1"/>
        </dgm:presLayoutVars>
      </dgm:prSet>
      <dgm:spPr/>
    </dgm:pt>
    <dgm:pt modelId="{3C183CD3-198A-49C2-AC6A-F9F7CD7130D5}" type="pres">
      <dgm:prSet presAssocID="{84D4AF3B-425B-42E5-B71A-E2DA468DF652}" presName="space" presStyleCnt="0"/>
      <dgm:spPr/>
    </dgm:pt>
    <dgm:pt modelId="{3E50D35B-6475-46CA-9B4E-F48776E0DBAB}" type="pres">
      <dgm:prSet presAssocID="{23087200-8858-4A86-8CB7-C7327BBADB18}" presName="composite" presStyleCnt="0"/>
      <dgm:spPr/>
    </dgm:pt>
    <dgm:pt modelId="{074E5878-533E-4822-8D9B-83C4256CA5FD}" type="pres">
      <dgm:prSet presAssocID="{23087200-8858-4A86-8CB7-C7327BBADB18}" presName="parTx" presStyleLbl="node1" presStyleIdx="1" presStyleCnt="4" custScaleX="132897" custScaleY="122290">
        <dgm:presLayoutVars>
          <dgm:chMax val="0"/>
          <dgm:chPref val="0"/>
          <dgm:bulletEnabled val="1"/>
        </dgm:presLayoutVars>
      </dgm:prSet>
      <dgm:spPr/>
    </dgm:pt>
    <dgm:pt modelId="{07FA04DA-4D96-4795-92D8-76BB180551A3}" type="pres">
      <dgm:prSet presAssocID="{23087200-8858-4A86-8CB7-C7327BBADB18}" presName="desTx" presStyleLbl="revTx" presStyleIdx="1" presStyleCnt="4" custScaleX="130615">
        <dgm:presLayoutVars>
          <dgm:bulletEnabled val="1"/>
        </dgm:presLayoutVars>
      </dgm:prSet>
      <dgm:spPr/>
    </dgm:pt>
    <dgm:pt modelId="{5474490B-644A-469A-9BF0-ED0EE16CAE37}" type="pres">
      <dgm:prSet presAssocID="{A536F21C-2469-4D6F-8B8F-33EBEF0BB7EC}" presName="space" presStyleCnt="0"/>
      <dgm:spPr/>
    </dgm:pt>
    <dgm:pt modelId="{76ABC75C-C78B-4F1B-9ACD-B5AEE270203D}" type="pres">
      <dgm:prSet presAssocID="{39F2D10D-7C47-4F4F-BF18-1A4E866131C5}" presName="composite" presStyleCnt="0"/>
      <dgm:spPr/>
    </dgm:pt>
    <dgm:pt modelId="{72672320-2AB1-4565-8173-3725C6D3E221}" type="pres">
      <dgm:prSet presAssocID="{39F2D10D-7C47-4F4F-BF18-1A4E866131C5}" presName="parTx" presStyleLbl="node1" presStyleIdx="2" presStyleCnt="4" custScaleX="132897" custScaleY="122290">
        <dgm:presLayoutVars>
          <dgm:chMax val="0"/>
          <dgm:chPref val="0"/>
          <dgm:bulletEnabled val="1"/>
        </dgm:presLayoutVars>
      </dgm:prSet>
      <dgm:spPr/>
    </dgm:pt>
    <dgm:pt modelId="{7E409820-CB05-4B45-B4E2-77DECB2FBB2D}" type="pres">
      <dgm:prSet presAssocID="{39F2D10D-7C47-4F4F-BF18-1A4E866131C5}" presName="desTx" presStyleLbl="revTx" presStyleIdx="2" presStyleCnt="4" custScaleX="127050">
        <dgm:presLayoutVars>
          <dgm:bulletEnabled val="1"/>
        </dgm:presLayoutVars>
      </dgm:prSet>
      <dgm:spPr/>
    </dgm:pt>
    <dgm:pt modelId="{EAD7CCDC-A76C-40C6-B769-20C3B93ADA25}" type="pres">
      <dgm:prSet presAssocID="{25C7B782-FCA9-443C-AC0C-108341E67416}" presName="space" presStyleCnt="0"/>
      <dgm:spPr/>
    </dgm:pt>
    <dgm:pt modelId="{CE3CB202-10AB-42F2-996E-AA83C932AC2A}" type="pres">
      <dgm:prSet presAssocID="{78ECB153-139D-4F3F-B700-EF7769657467}" presName="composite" presStyleCnt="0"/>
      <dgm:spPr/>
    </dgm:pt>
    <dgm:pt modelId="{4EDEEFD3-C6F0-4A62-A7FB-844E05AB4F70}" type="pres">
      <dgm:prSet presAssocID="{78ECB153-139D-4F3F-B700-EF7769657467}" presName="parTx" presStyleLbl="node1" presStyleIdx="3" presStyleCnt="4" custScaleX="132897" custScaleY="122290">
        <dgm:presLayoutVars>
          <dgm:chMax val="0"/>
          <dgm:chPref val="0"/>
          <dgm:bulletEnabled val="1"/>
        </dgm:presLayoutVars>
      </dgm:prSet>
      <dgm:spPr/>
    </dgm:pt>
    <dgm:pt modelId="{B27B3357-79B8-4125-A117-CD7E912AA47A}" type="pres">
      <dgm:prSet presAssocID="{78ECB153-139D-4F3F-B700-EF7769657467}" presName="desTx" presStyleLbl="revTx" presStyleIdx="3" presStyleCnt="4" custScaleX="117021">
        <dgm:presLayoutVars>
          <dgm:bulletEnabled val="1"/>
        </dgm:presLayoutVars>
      </dgm:prSet>
      <dgm:spPr/>
    </dgm:pt>
  </dgm:ptLst>
  <dgm:cxnLst>
    <dgm:cxn modelId="{39F1EC0E-30EE-4C00-A54C-088D8607DE9E}" type="presOf" srcId="{169BD78D-F551-47A0-88EF-215AC7674CEA}" destId="{07FA04DA-4D96-4795-92D8-76BB180551A3}" srcOrd="0" destOrd="3" presId="urn:microsoft.com/office/officeart/2005/8/layout/chevron1"/>
    <dgm:cxn modelId="{29369412-EB8F-4AC6-97A8-1505F860C9A1}" srcId="{50020CC0-980C-4AAE-874C-51BA9CFFEE81}" destId="{8D741C03-E6DC-426B-87CA-B7EFCE4C895D}" srcOrd="0" destOrd="0" parTransId="{3B5871C2-D918-46A0-BF5F-73C3A1C3F442}" sibTransId="{861333C2-B589-4EC1-8C7A-D4659A467D70}"/>
    <dgm:cxn modelId="{C553D012-0A57-4729-A977-7A8CB716FF40}" type="presOf" srcId="{4A2649A0-C08F-4732-AAEC-984B5613B1C9}" destId="{7E409820-CB05-4B45-B4E2-77DECB2FBB2D}" srcOrd="0" destOrd="1" presId="urn:microsoft.com/office/officeart/2005/8/layout/chevron1"/>
    <dgm:cxn modelId="{BF82471A-2287-47C1-89DE-1225D886ABA8}" type="presOf" srcId="{D815E03C-955A-4F52-B546-DC8C24F609A7}" destId="{7E409820-CB05-4B45-B4E2-77DECB2FBB2D}" srcOrd="0" destOrd="0" presId="urn:microsoft.com/office/officeart/2005/8/layout/chevron1"/>
    <dgm:cxn modelId="{CD6E851D-E3AB-4AFB-9198-4A358D955436}" type="presOf" srcId="{F3D99777-A831-4EFA-A563-1B81C7396C2D}" destId="{B27B3357-79B8-4125-A117-CD7E912AA47A}" srcOrd="0" destOrd="1" presId="urn:microsoft.com/office/officeart/2005/8/layout/chevron1"/>
    <dgm:cxn modelId="{E9375C2E-0918-4312-B6B0-435D65E3904E}" srcId="{78ECB153-139D-4F3F-B700-EF7769657467}" destId="{E1C0D826-F80A-4D11-BD1E-902CA508CCC1}" srcOrd="2" destOrd="0" parTransId="{260EE1DC-BE85-4494-A39F-F7ABFFEC0D11}" sibTransId="{FE058327-B4BD-4D93-9474-6603AF0D14A0}"/>
    <dgm:cxn modelId="{666B8530-E896-4091-82C4-C9D4B334A268}" srcId="{23087200-8858-4A86-8CB7-C7327BBADB18}" destId="{D29C93DE-3D4F-4478-A136-606CF34B1D94}" srcOrd="0" destOrd="0" parTransId="{81369393-18CB-427F-9ADB-C8759A947450}" sibTransId="{B822FF7B-1AD7-4ECF-A800-3AF245BDA9E5}"/>
    <dgm:cxn modelId="{17A1E130-BD5B-4C7F-8301-CE244D2EFF38}" srcId="{39F2D10D-7C47-4F4F-BF18-1A4E866131C5}" destId="{4A2649A0-C08F-4732-AAEC-984B5613B1C9}" srcOrd="1" destOrd="0" parTransId="{06E41D36-EC1A-4AB3-A7E4-37C84B06F750}" sibTransId="{458BBB23-4026-4578-90B8-BA0DECDDB536}"/>
    <dgm:cxn modelId="{CFB42838-BA6A-4E5F-B503-07DFED01250E}" type="presOf" srcId="{D29C93DE-3D4F-4478-A136-606CF34B1D94}" destId="{07FA04DA-4D96-4795-92D8-76BB180551A3}" srcOrd="0" destOrd="0" presId="urn:microsoft.com/office/officeart/2005/8/layout/chevron1"/>
    <dgm:cxn modelId="{32211743-6180-4ACA-B823-9257577DD01E}" type="presOf" srcId="{50020CC0-980C-4AAE-874C-51BA9CFFEE81}" destId="{1A66E847-5CA6-498F-A946-BF7A29B31FBA}" srcOrd="0" destOrd="0" presId="urn:microsoft.com/office/officeart/2005/8/layout/chevron1"/>
    <dgm:cxn modelId="{0AFDA54B-F496-48EF-8809-261681E10915}" type="presOf" srcId="{264CC7B7-AE7F-40A9-8614-910A617C4D60}" destId="{59B41FC5-7762-4F2E-8595-16028B22F71A}" srcOrd="0" destOrd="2" presId="urn:microsoft.com/office/officeart/2005/8/layout/chevron1"/>
    <dgm:cxn modelId="{97C5444F-1CFC-4AFA-961D-6931C4973F32}" type="presOf" srcId="{A094EE49-AED2-47D8-9D6F-A0C0BC274DBA}" destId="{B27B3357-79B8-4125-A117-CD7E912AA47A}" srcOrd="0" destOrd="0" presId="urn:microsoft.com/office/officeart/2005/8/layout/chevron1"/>
    <dgm:cxn modelId="{CDF19F52-6A07-4D3C-864A-900AF72D3640}" type="presOf" srcId="{4A4B9AE3-6393-473E-916B-B9EDF4DB8BA3}" destId="{C748E014-C137-4110-966A-8CC96C56F086}" srcOrd="0" destOrd="0" presId="urn:microsoft.com/office/officeart/2005/8/layout/chevron1"/>
    <dgm:cxn modelId="{AACE9755-2DE4-417F-970F-37FD24B9A0C4}" srcId="{23087200-8858-4A86-8CB7-C7327BBADB18}" destId="{9AA7214D-C662-4A42-B124-E9C9D0DE0142}" srcOrd="1" destOrd="0" parTransId="{B4147225-CDC5-40E3-A9AB-DF3A3B6153DD}" sibTransId="{2403E425-A07A-41F8-B9E9-F73222DA61E2}"/>
    <dgm:cxn modelId="{C01A535C-F38B-4B3E-9FBB-FA032C18C449}" srcId="{4A4B9AE3-6393-473E-916B-B9EDF4DB8BA3}" destId="{50020CC0-980C-4AAE-874C-51BA9CFFEE81}" srcOrd="0" destOrd="0" parTransId="{79F8B33D-1A87-465D-BC2C-55A8C32EEE0B}" sibTransId="{84D4AF3B-425B-42E5-B71A-E2DA468DF652}"/>
    <dgm:cxn modelId="{58E0BC5E-27BF-41BA-A65B-E794B4741245}" srcId="{23087200-8858-4A86-8CB7-C7327BBADB18}" destId="{42CBD0E8-A019-49E4-86D8-FD9DA5B0359B}" srcOrd="2" destOrd="0" parTransId="{52B18A61-0F44-46D0-BD6E-8D048FACE25A}" sibTransId="{E04AA2A0-7AA0-49AA-99D3-1051FA2C5601}"/>
    <dgm:cxn modelId="{0809B279-5863-4E08-890A-9111552BBBD1}" srcId="{23087200-8858-4A86-8CB7-C7327BBADB18}" destId="{169BD78D-F551-47A0-88EF-215AC7674CEA}" srcOrd="3" destOrd="0" parTransId="{6E5A8B92-7C22-4F8F-B96D-BB1E568A08AE}" sibTransId="{3E9A0C59-64F9-488A-BD4E-747F0DE9C075}"/>
    <dgm:cxn modelId="{08B3207E-89E7-4C18-8585-48CE4A9A0621}" type="presOf" srcId="{9AA7214D-C662-4A42-B124-E9C9D0DE0142}" destId="{07FA04DA-4D96-4795-92D8-76BB180551A3}" srcOrd="0" destOrd="1" presId="urn:microsoft.com/office/officeart/2005/8/layout/chevron1"/>
    <dgm:cxn modelId="{E2A2977F-835B-430B-AB97-678C13213FF3}" srcId="{39F2D10D-7C47-4F4F-BF18-1A4E866131C5}" destId="{D815E03C-955A-4F52-B546-DC8C24F609A7}" srcOrd="0" destOrd="0" parTransId="{6F325292-A56C-4829-82F3-10F7F0771529}" sibTransId="{CD7C711A-3A36-4AEE-8ACF-F06713F9B58B}"/>
    <dgm:cxn modelId="{68597F88-F9E8-409F-9170-37BE01DE2EC8}" srcId="{4A4B9AE3-6393-473E-916B-B9EDF4DB8BA3}" destId="{39F2D10D-7C47-4F4F-BF18-1A4E866131C5}" srcOrd="2" destOrd="0" parTransId="{89D1459E-B43A-4EAF-BD65-8E3B9DA4BDA5}" sibTransId="{25C7B782-FCA9-443C-AC0C-108341E67416}"/>
    <dgm:cxn modelId="{56C5428E-ADE2-4486-9350-5F4DA1A34DD0}" type="presOf" srcId="{53ABC46B-E511-4081-AFB7-0F43879C5382}" destId="{59B41FC5-7762-4F2E-8595-16028B22F71A}" srcOrd="0" destOrd="3" presId="urn:microsoft.com/office/officeart/2005/8/layout/chevron1"/>
    <dgm:cxn modelId="{FA71CE95-44E1-443C-B5D1-2DC520F8FFA5}" type="presOf" srcId="{E1C0D826-F80A-4D11-BD1E-902CA508CCC1}" destId="{B27B3357-79B8-4125-A117-CD7E912AA47A}" srcOrd="0" destOrd="2" presId="urn:microsoft.com/office/officeart/2005/8/layout/chevron1"/>
    <dgm:cxn modelId="{B8FF3399-3A79-448D-9783-B6E19F165D40}" type="presOf" srcId="{8D741C03-E6DC-426B-87CA-B7EFCE4C895D}" destId="{59B41FC5-7762-4F2E-8595-16028B22F71A}" srcOrd="0" destOrd="0" presId="urn:microsoft.com/office/officeart/2005/8/layout/chevron1"/>
    <dgm:cxn modelId="{CCE6E09D-EC0D-45E5-A1D0-B06CCE3F0BD9}" type="presOf" srcId="{C67558A8-1A61-4A2B-AF8D-EB7ED200CD79}" destId="{7E409820-CB05-4B45-B4E2-77DECB2FBB2D}" srcOrd="0" destOrd="3" presId="urn:microsoft.com/office/officeart/2005/8/layout/chevron1"/>
    <dgm:cxn modelId="{5649619F-5236-433F-A144-4DEAFD0A7408}" type="presOf" srcId="{DC5ECC82-1732-48EE-8887-B52F97F38C89}" destId="{7E409820-CB05-4B45-B4E2-77DECB2FBB2D}" srcOrd="0" destOrd="2" presId="urn:microsoft.com/office/officeart/2005/8/layout/chevron1"/>
    <dgm:cxn modelId="{5E66C2A2-C44A-4475-BD29-57A87098943E}" type="presOf" srcId="{39F2D10D-7C47-4F4F-BF18-1A4E866131C5}" destId="{72672320-2AB1-4565-8173-3725C6D3E221}" srcOrd="0" destOrd="0" presId="urn:microsoft.com/office/officeart/2005/8/layout/chevron1"/>
    <dgm:cxn modelId="{0797A1AB-A503-4F5C-8ACE-E8FC3637D0E0}" srcId="{39F2D10D-7C47-4F4F-BF18-1A4E866131C5}" destId="{C67558A8-1A61-4A2B-AF8D-EB7ED200CD79}" srcOrd="3" destOrd="0" parTransId="{B9B7DFD5-9935-4EFF-B919-075A9785FCF5}" sibTransId="{F82FB6EB-8754-45D7-9338-08BFCCE75954}"/>
    <dgm:cxn modelId="{179BACB0-D667-46AB-B9F4-9BCB744B90B9}" srcId="{78ECB153-139D-4F3F-B700-EF7769657467}" destId="{F3D99777-A831-4EFA-A563-1B81C7396C2D}" srcOrd="1" destOrd="0" parTransId="{DBEC4540-6C81-4FCE-9529-B056F91A9C5B}" sibTransId="{8E845021-3841-4B6B-8962-8F60AA2882D6}"/>
    <dgm:cxn modelId="{C17593B6-5538-479B-9BE8-051F09A51363}" srcId="{50020CC0-980C-4AAE-874C-51BA9CFFEE81}" destId="{53ABC46B-E511-4081-AFB7-0F43879C5382}" srcOrd="3" destOrd="0" parTransId="{C2F8708A-E406-4A60-A42C-0AE1C1B35BBB}" sibTransId="{1B46923A-130F-4FD0-8EFE-4BF9DE6E3D5E}"/>
    <dgm:cxn modelId="{E374F6BF-6EAA-4DAF-B6D8-B0FBEC4EFDE0}" type="presOf" srcId="{42CBD0E8-A019-49E4-86D8-FD9DA5B0359B}" destId="{07FA04DA-4D96-4795-92D8-76BB180551A3}" srcOrd="0" destOrd="2" presId="urn:microsoft.com/office/officeart/2005/8/layout/chevron1"/>
    <dgm:cxn modelId="{42B1BBC2-C942-4DD6-A614-3FA40FC8B29C}" type="presOf" srcId="{78ECB153-139D-4F3F-B700-EF7769657467}" destId="{4EDEEFD3-C6F0-4A62-A7FB-844E05AB4F70}" srcOrd="0" destOrd="0" presId="urn:microsoft.com/office/officeart/2005/8/layout/chevron1"/>
    <dgm:cxn modelId="{B6C920D0-342D-4D0B-A7A1-8E56649446BB}" srcId="{50020CC0-980C-4AAE-874C-51BA9CFFEE81}" destId="{264CC7B7-AE7F-40A9-8614-910A617C4D60}" srcOrd="2" destOrd="0" parTransId="{0E9E1487-EB6E-44AB-83C5-B76D739F9FA0}" sibTransId="{0E2987F5-45F3-4CA1-AB97-41F319EDE975}"/>
    <dgm:cxn modelId="{93AB14D7-3618-4236-B75B-2A7B274EB602}" type="presOf" srcId="{34185DAA-46CA-4274-BF1D-E12FFC015E98}" destId="{59B41FC5-7762-4F2E-8595-16028B22F71A}" srcOrd="0" destOrd="1" presId="urn:microsoft.com/office/officeart/2005/8/layout/chevron1"/>
    <dgm:cxn modelId="{3C9432E5-169E-4275-9E67-2E2F11DCB301}" srcId="{78ECB153-139D-4F3F-B700-EF7769657467}" destId="{A094EE49-AED2-47D8-9D6F-A0C0BC274DBA}" srcOrd="0" destOrd="0" parTransId="{0B47D869-8B08-4EB6-B94F-F5E4E17F4AE6}" sibTransId="{2866358F-E1C3-4021-BA26-AF1B993653D8}"/>
    <dgm:cxn modelId="{F8EE2EEC-4A1B-4E51-ABEE-16F44F52C74A}" type="presOf" srcId="{23087200-8858-4A86-8CB7-C7327BBADB18}" destId="{074E5878-533E-4822-8D9B-83C4256CA5FD}" srcOrd="0" destOrd="0" presId="urn:microsoft.com/office/officeart/2005/8/layout/chevron1"/>
    <dgm:cxn modelId="{E96BB7F3-FA15-43FB-921D-7F240CB3E3EA}" srcId="{39F2D10D-7C47-4F4F-BF18-1A4E866131C5}" destId="{DC5ECC82-1732-48EE-8887-B52F97F38C89}" srcOrd="2" destOrd="0" parTransId="{299418AF-598D-42CB-93FF-863E178410E3}" sibTransId="{D16B42B9-1D1E-4577-A984-55A0E6A7AD7E}"/>
    <dgm:cxn modelId="{2C967DF6-6019-48BA-AD28-C17ABC7F2BAF}" srcId="{4A4B9AE3-6393-473E-916B-B9EDF4DB8BA3}" destId="{78ECB153-139D-4F3F-B700-EF7769657467}" srcOrd="3" destOrd="0" parTransId="{FA338057-3F18-4D54-A15F-7255E7B5CBCD}" sibTransId="{EF19A960-B219-426B-9AF8-551F3E0235F0}"/>
    <dgm:cxn modelId="{04AD84F9-D437-4987-9A30-B71FA3837FA5}" srcId="{4A4B9AE3-6393-473E-916B-B9EDF4DB8BA3}" destId="{23087200-8858-4A86-8CB7-C7327BBADB18}" srcOrd="1" destOrd="0" parTransId="{65B00859-516A-4353-9C5F-A908F7230E07}" sibTransId="{A536F21C-2469-4D6F-8B8F-33EBEF0BB7EC}"/>
    <dgm:cxn modelId="{415E96FF-EF75-4AAC-87EA-25BE570CE2BF}" srcId="{50020CC0-980C-4AAE-874C-51BA9CFFEE81}" destId="{34185DAA-46CA-4274-BF1D-E12FFC015E98}" srcOrd="1" destOrd="0" parTransId="{373C6EDE-B6CE-4A37-8410-FB02589ADE7E}" sibTransId="{68FC2387-9E8E-4131-95E2-0F110548396C}"/>
    <dgm:cxn modelId="{13A36B2C-F7F7-461F-82A2-BF5A9D9C4D63}" type="presParOf" srcId="{C748E014-C137-4110-966A-8CC96C56F086}" destId="{90AF6969-FAD2-4592-B161-2F51C0ABEC18}" srcOrd="0" destOrd="0" presId="urn:microsoft.com/office/officeart/2005/8/layout/chevron1"/>
    <dgm:cxn modelId="{46B430E4-4C4F-4D93-BEC7-D5A355E0BA1C}" type="presParOf" srcId="{90AF6969-FAD2-4592-B161-2F51C0ABEC18}" destId="{1A66E847-5CA6-498F-A946-BF7A29B31FBA}" srcOrd="0" destOrd="0" presId="urn:microsoft.com/office/officeart/2005/8/layout/chevron1"/>
    <dgm:cxn modelId="{FBFC1AB0-CA0E-4BF5-B7FB-3EBD4C159D66}" type="presParOf" srcId="{90AF6969-FAD2-4592-B161-2F51C0ABEC18}" destId="{59B41FC5-7762-4F2E-8595-16028B22F71A}" srcOrd="1" destOrd="0" presId="urn:microsoft.com/office/officeart/2005/8/layout/chevron1"/>
    <dgm:cxn modelId="{7B4D4238-CFCF-4C55-A008-0823B4E19E42}" type="presParOf" srcId="{C748E014-C137-4110-966A-8CC96C56F086}" destId="{3C183CD3-198A-49C2-AC6A-F9F7CD7130D5}" srcOrd="1" destOrd="0" presId="urn:microsoft.com/office/officeart/2005/8/layout/chevron1"/>
    <dgm:cxn modelId="{153E0BE6-E85E-44EA-AF25-8AB99FCCEA86}" type="presParOf" srcId="{C748E014-C137-4110-966A-8CC96C56F086}" destId="{3E50D35B-6475-46CA-9B4E-F48776E0DBAB}" srcOrd="2" destOrd="0" presId="urn:microsoft.com/office/officeart/2005/8/layout/chevron1"/>
    <dgm:cxn modelId="{1189A20F-236C-4982-B669-00BF6D27FEA1}" type="presParOf" srcId="{3E50D35B-6475-46CA-9B4E-F48776E0DBAB}" destId="{074E5878-533E-4822-8D9B-83C4256CA5FD}" srcOrd="0" destOrd="0" presId="urn:microsoft.com/office/officeart/2005/8/layout/chevron1"/>
    <dgm:cxn modelId="{179768EC-98D3-4A7A-B461-4C6A99FF7D5D}" type="presParOf" srcId="{3E50D35B-6475-46CA-9B4E-F48776E0DBAB}" destId="{07FA04DA-4D96-4795-92D8-76BB180551A3}" srcOrd="1" destOrd="0" presId="urn:microsoft.com/office/officeart/2005/8/layout/chevron1"/>
    <dgm:cxn modelId="{2066C06A-4BE9-4AE6-96D2-717A92CD3B47}" type="presParOf" srcId="{C748E014-C137-4110-966A-8CC96C56F086}" destId="{5474490B-644A-469A-9BF0-ED0EE16CAE37}" srcOrd="3" destOrd="0" presId="urn:microsoft.com/office/officeart/2005/8/layout/chevron1"/>
    <dgm:cxn modelId="{53F3FCCE-2F5B-4AEE-86D3-2D8C7E7E4DFA}" type="presParOf" srcId="{C748E014-C137-4110-966A-8CC96C56F086}" destId="{76ABC75C-C78B-4F1B-9ACD-B5AEE270203D}" srcOrd="4" destOrd="0" presId="urn:microsoft.com/office/officeart/2005/8/layout/chevron1"/>
    <dgm:cxn modelId="{F35AD6B1-CAC1-4E4C-8A02-DD9C90AF611F}" type="presParOf" srcId="{76ABC75C-C78B-4F1B-9ACD-B5AEE270203D}" destId="{72672320-2AB1-4565-8173-3725C6D3E221}" srcOrd="0" destOrd="0" presId="urn:microsoft.com/office/officeart/2005/8/layout/chevron1"/>
    <dgm:cxn modelId="{4A934644-12C3-4AD5-B79B-316E9D580F93}" type="presParOf" srcId="{76ABC75C-C78B-4F1B-9ACD-B5AEE270203D}" destId="{7E409820-CB05-4B45-B4E2-77DECB2FBB2D}" srcOrd="1" destOrd="0" presId="urn:microsoft.com/office/officeart/2005/8/layout/chevron1"/>
    <dgm:cxn modelId="{0E6C144D-4C0F-48A6-8B13-0DD6FE225F07}" type="presParOf" srcId="{C748E014-C137-4110-966A-8CC96C56F086}" destId="{EAD7CCDC-A76C-40C6-B769-20C3B93ADA25}" srcOrd="5" destOrd="0" presId="urn:microsoft.com/office/officeart/2005/8/layout/chevron1"/>
    <dgm:cxn modelId="{7A5C2038-B148-4D52-BFFB-4D7EDF92A5D2}" type="presParOf" srcId="{C748E014-C137-4110-966A-8CC96C56F086}" destId="{CE3CB202-10AB-42F2-996E-AA83C932AC2A}" srcOrd="6" destOrd="0" presId="urn:microsoft.com/office/officeart/2005/8/layout/chevron1"/>
    <dgm:cxn modelId="{4516BA7B-2726-443C-8C86-5E872220814C}" type="presParOf" srcId="{CE3CB202-10AB-42F2-996E-AA83C932AC2A}" destId="{4EDEEFD3-C6F0-4A62-A7FB-844E05AB4F70}" srcOrd="0" destOrd="0" presId="urn:microsoft.com/office/officeart/2005/8/layout/chevron1"/>
    <dgm:cxn modelId="{089096FF-F294-4D49-9B97-8F65782D8F16}" type="presParOf" srcId="{CE3CB202-10AB-42F2-996E-AA83C932AC2A}" destId="{B27B3357-79B8-4125-A117-CD7E912AA47A}"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E3472E-05AC-4909-8513-4CA4AABFD92F}" type="doc">
      <dgm:prSet loTypeId="urn:microsoft.com/office/officeart/2005/8/layout/vList3" loCatId="list" qsTypeId="urn:microsoft.com/office/officeart/2005/8/quickstyle/simple3" qsCatId="simple" csTypeId="urn:microsoft.com/office/officeart/2005/8/colors/accent0_2" csCatId="mainScheme" phldr="1"/>
      <dgm:spPr/>
      <dgm:t>
        <a:bodyPr/>
        <a:lstStyle/>
        <a:p>
          <a:endParaRPr lang="en-US"/>
        </a:p>
      </dgm:t>
    </dgm:pt>
    <dgm:pt modelId="{B96F4EC9-A921-4E7C-8BA2-76B1815A2361}">
      <dgm:prSet phldrT="[Text]"/>
      <dgm:spPr>
        <a:ln w="9525"/>
      </dgm:spPr>
      <dgm:t>
        <a:bodyPr/>
        <a:lstStyle/>
        <a:p>
          <a:r>
            <a:rPr lang="en-US" dirty="0">
              <a:solidFill>
                <a:schemeClr val="tx1"/>
              </a:solidFill>
            </a:rPr>
            <a:t>Compatibility with Data Management Plans </a:t>
          </a:r>
        </a:p>
      </dgm:t>
    </dgm:pt>
    <dgm:pt modelId="{48D4B78B-CF22-43E7-9989-A3733175C4D8}" type="parTrans" cxnId="{5D34DE7C-3314-41DF-9045-98F23A404D4F}">
      <dgm:prSet/>
      <dgm:spPr/>
      <dgm:t>
        <a:bodyPr/>
        <a:lstStyle/>
        <a:p>
          <a:endParaRPr lang="en-US"/>
        </a:p>
      </dgm:t>
    </dgm:pt>
    <dgm:pt modelId="{3753DAC0-CF2F-4292-BB6A-DF5957BAF71A}" type="sibTrans" cxnId="{5D34DE7C-3314-41DF-9045-98F23A404D4F}">
      <dgm:prSet/>
      <dgm:spPr/>
      <dgm:t>
        <a:bodyPr/>
        <a:lstStyle/>
        <a:p>
          <a:endParaRPr lang="en-US"/>
        </a:p>
      </dgm:t>
    </dgm:pt>
    <dgm:pt modelId="{035A5932-A327-464A-A775-5E6D4BED67A3}">
      <dgm:prSet phldrT="[Text]"/>
      <dgm:spPr>
        <a:ln w="9525"/>
      </dgm:spPr>
      <dgm:t>
        <a:bodyPr/>
        <a:lstStyle/>
        <a:p>
          <a:r>
            <a:rPr lang="en-US" b="0" dirty="0">
              <a:solidFill>
                <a:schemeClr val="tx1"/>
              </a:solidFill>
            </a:rPr>
            <a:t>Simplified user interface &amp; Up to date documentation and trainings </a:t>
          </a:r>
        </a:p>
      </dgm:t>
    </dgm:pt>
    <dgm:pt modelId="{8C4A60B9-F103-46EA-8AFA-B35B97C0B08B}" type="sibTrans" cxnId="{DC35CD22-B535-4F4F-905F-28B86B6489AA}">
      <dgm:prSet/>
      <dgm:spPr/>
      <dgm:t>
        <a:bodyPr/>
        <a:lstStyle/>
        <a:p>
          <a:endParaRPr lang="en-US"/>
        </a:p>
      </dgm:t>
    </dgm:pt>
    <dgm:pt modelId="{30FE3382-FEF6-484D-AF67-550C812FDCA5}" type="parTrans" cxnId="{DC35CD22-B535-4F4F-905F-28B86B6489AA}">
      <dgm:prSet/>
      <dgm:spPr/>
      <dgm:t>
        <a:bodyPr/>
        <a:lstStyle/>
        <a:p>
          <a:endParaRPr lang="en-US"/>
        </a:p>
      </dgm:t>
    </dgm:pt>
    <dgm:pt modelId="{A5E52994-D32F-4191-BF39-F6A91875CA66}">
      <dgm:prSet phldrT="[Text]"/>
      <dgm:spPr>
        <a:ln w="9525"/>
      </dgm:spPr>
      <dgm:t>
        <a:bodyPr/>
        <a:lstStyle/>
        <a:p>
          <a:r>
            <a:rPr lang="en-GB" dirty="0">
              <a:solidFill>
                <a:schemeClr val="tx1"/>
              </a:solidFill>
            </a:rPr>
            <a:t>Clear data repatriation policies &amp; Long-term data storage solution </a:t>
          </a:r>
          <a:endParaRPr lang="en-US" dirty="0">
            <a:solidFill>
              <a:schemeClr val="tx1"/>
            </a:solidFill>
          </a:endParaRPr>
        </a:p>
      </dgm:t>
    </dgm:pt>
    <dgm:pt modelId="{59DF3256-E05C-422E-8D9F-2BDFC03FAC6E}" type="parTrans" cxnId="{00FE9DC2-CC66-4F42-82E1-A1C8E4BAC9A3}">
      <dgm:prSet/>
      <dgm:spPr/>
      <dgm:t>
        <a:bodyPr/>
        <a:lstStyle/>
        <a:p>
          <a:endParaRPr lang="en-US"/>
        </a:p>
      </dgm:t>
    </dgm:pt>
    <dgm:pt modelId="{0626D5E5-32A2-48A7-812A-EC19EC2953E9}" type="sibTrans" cxnId="{00FE9DC2-CC66-4F42-82E1-A1C8E4BAC9A3}">
      <dgm:prSet/>
      <dgm:spPr/>
      <dgm:t>
        <a:bodyPr/>
        <a:lstStyle/>
        <a:p>
          <a:endParaRPr lang="en-US"/>
        </a:p>
      </dgm:t>
    </dgm:pt>
    <dgm:pt modelId="{59BF38F1-B871-4F2D-B785-36686CC4DD82}">
      <dgm:prSet phldrT="[Text]"/>
      <dgm:spPr>
        <a:ln w="9525"/>
      </dgm:spPr>
      <dgm:t>
        <a:bodyPr/>
        <a:lstStyle/>
        <a:p>
          <a:r>
            <a:rPr lang="en-US" dirty="0">
              <a:solidFill>
                <a:schemeClr val="tx1"/>
              </a:solidFill>
            </a:rPr>
            <a:t>Cost Calculators </a:t>
          </a:r>
        </a:p>
      </dgm:t>
    </dgm:pt>
    <dgm:pt modelId="{F925B6EA-C527-45E0-A398-C6E640DC8E4C}" type="parTrans" cxnId="{2B31EB93-0A6C-4BCE-8E43-AD0E9C86BF47}">
      <dgm:prSet/>
      <dgm:spPr/>
      <dgm:t>
        <a:bodyPr/>
        <a:lstStyle/>
        <a:p>
          <a:endParaRPr lang="en-US"/>
        </a:p>
      </dgm:t>
    </dgm:pt>
    <dgm:pt modelId="{02534A0B-9562-431E-9039-37AA7118B3E3}" type="sibTrans" cxnId="{2B31EB93-0A6C-4BCE-8E43-AD0E9C86BF47}">
      <dgm:prSet/>
      <dgm:spPr/>
      <dgm:t>
        <a:bodyPr/>
        <a:lstStyle/>
        <a:p>
          <a:endParaRPr lang="en-US"/>
        </a:p>
      </dgm:t>
    </dgm:pt>
    <dgm:pt modelId="{FE64D045-5F4E-46A5-B620-689A31711AAD}" type="pres">
      <dgm:prSet presAssocID="{8EE3472E-05AC-4909-8513-4CA4AABFD92F}" presName="linearFlow" presStyleCnt="0">
        <dgm:presLayoutVars>
          <dgm:dir/>
          <dgm:resizeHandles val="exact"/>
        </dgm:presLayoutVars>
      </dgm:prSet>
      <dgm:spPr/>
    </dgm:pt>
    <dgm:pt modelId="{8A8B5C26-0111-429E-A1DA-2F216B59BA2B}" type="pres">
      <dgm:prSet presAssocID="{035A5932-A327-464A-A775-5E6D4BED67A3}" presName="composite" presStyleCnt="0"/>
      <dgm:spPr/>
    </dgm:pt>
    <dgm:pt modelId="{F17C584B-C2B6-4C85-A2C0-9F42F412821A}" type="pres">
      <dgm:prSet presAssocID="{035A5932-A327-464A-A775-5E6D4BED67A3}" presName="imgShp" presStyleLbl="fgImgPlace1" presStyleIdx="0" presStyleCnt="4"/>
      <dgm:spPr>
        <a:blipFill dpi="0" rotWithShape="1">
          <a:blip xmlns:r="http://schemas.openxmlformats.org/officeDocument/2006/relationships" r:embed="rId1"/>
          <a:srcRect/>
          <a:stretch>
            <a:fillRect l="10000" t="10000" r="10000" b="10000"/>
          </a:stretch>
        </a:blipFill>
        <a:ln w="28575">
          <a:solidFill>
            <a:schemeClr val="bg2">
              <a:lumMod val="50000"/>
            </a:schemeClr>
          </a:solidFill>
        </a:ln>
      </dgm:spPr>
    </dgm:pt>
    <dgm:pt modelId="{8742699E-953D-45FC-B03C-46C49EB10DED}" type="pres">
      <dgm:prSet presAssocID="{035A5932-A327-464A-A775-5E6D4BED67A3}" presName="txShp" presStyleLbl="node1" presStyleIdx="0" presStyleCnt="4" custLinFactNeighborX="6163">
        <dgm:presLayoutVars>
          <dgm:bulletEnabled val="1"/>
        </dgm:presLayoutVars>
      </dgm:prSet>
      <dgm:spPr/>
    </dgm:pt>
    <dgm:pt modelId="{7F12F5C3-5EFB-4D09-8DFF-DA65D33F3EFB}" type="pres">
      <dgm:prSet presAssocID="{8C4A60B9-F103-46EA-8AFA-B35B97C0B08B}" presName="spacing" presStyleCnt="0"/>
      <dgm:spPr/>
    </dgm:pt>
    <dgm:pt modelId="{C68AFB61-A65E-45EF-8192-D054FC0A830A}" type="pres">
      <dgm:prSet presAssocID="{59BF38F1-B871-4F2D-B785-36686CC4DD82}" presName="composite" presStyleCnt="0"/>
      <dgm:spPr/>
    </dgm:pt>
    <dgm:pt modelId="{337B92C4-5C51-4ACE-9E44-3BFB3B6C39D7}" type="pres">
      <dgm:prSet presAssocID="{59BF38F1-B871-4F2D-B785-36686CC4DD82}" presName="imgShp" presStyleLbl="fgImgPlace1" presStyleIdx="1" presStyleCnt="4"/>
      <dgm:spPr>
        <a:blipFill dpi="0" rotWithShape="1">
          <a:blip xmlns:r="http://schemas.openxmlformats.org/officeDocument/2006/relationships" r:embed="rId2"/>
          <a:srcRect/>
          <a:stretch>
            <a:fillRect l="17000" t="20000" r="20000" b="20000"/>
          </a:stretch>
        </a:blipFill>
        <a:ln w="28575">
          <a:solidFill>
            <a:schemeClr val="bg2">
              <a:lumMod val="50000"/>
            </a:schemeClr>
          </a:solidFill>
        </a:ln>
      </dgm:spPr>
    </dgm:pt>
    <dgm:pt modelId="{C1B10F2B-3832-4349-92D0-A5FA38F4CA64}" type="pres">
      <dgm:prSet presAssocID="{59BF38F1-B871-4F2D-B785-36686CC4DD82}" presName="txShp" presStyleLbl="node1" presStyleIdx="1" presStyleCnt="4" custLinFactNeighborX="6125">
        <dgm:presLayoutVars>
          <dgm:bulletEnabled val="1"/>
        </dgm:presLayoutVars>
      </dgm:prSet>
      <dgm:spPr/>
    </dgm:pt>
    <dgm:pt modelId="{70A0D2D6-3773-45C3-AC49-A6FDFB2840DA}" type="pres">
      <dgm:prSet presAssocID="{02534A0B-9562-431E-9039-37AA7118B3E3}" presName="spacing" presStyleCnt="0"/>
      <dgm:spPr/>
    </dgm:pt>
    <dgm:pt modelId="{5AE269B1-76A6-43D8-9F75-78417D13A4EE}" type="pres">
      <dgm:prSet presAssocID="{B96F4EC9-A921-4E7C-8BA2-76B1815A2361}" presName="composite" presStyleCnt="0"/>
      <dgm:spPr/>
    </dgm:pt>
    <dgm:pt modelId="{79316997-0471-435B-B586-3E41DC9278D2}" type="pres">
      <dgm:prSet presAssocID="{B96F4EC9-A921-4E7C-8BA2-76B1815A2361}" presName="imgShp" presStyleLbl="fgImgPlace1" presStyleIdx="2" presStyleCnt="4"/>
      <dgm:spPr>
        <a:blipFill dpi="0" rotWithShape="1">
          <a:blip xmlns:r="http://schemas.openxmlformats.org/officeDocument/2006/relationships" r:embed="rId3"/>
          <a:srcRect/>
          <a:stretch>
            <a:fillRect l="20000" t="20000" r="20000" b="20000"/>
          </a:stretch>
        </a:blipFill>
        <a:ln w="28575">
          <a:solidFill>
            <a:schemeClr val="bg2">
              <a:lumMod val="50000"/>
            </a:schemeClr>
          </a:solidFill>
        </a:ln>
      </dgm:spPr>
    </dgm:pt>
    <dgm:pt modelId="{9E98C074-7371-463F-9E63-8597570DC9B7}" type="pres">
      <dgm:prSet presAssocID="{B96F4EC9-A921-4E7C-8BA2-76B1815A2361}" presName="txShp" presStyleLbl="node1" presStyleIdx="2" presStyleCnt="4" custLinFactNeighborX="6125">
        <dgm:presLayoutVars>
          <dgm:bulletEnabled val="1"/>
        </dgm:presLayoutVars>
      </dgm:prSet>
      <dgm:spPr/>
    </dgm:pt>
    <dgm:pt modelId="{98C305A1-1EA2-46BD-9BA0-F712A01F0DE8}" type="pres">
      <dgm:prSet presAssocID="{3753DAC0-CF2F-4292-BB6A-DF5957BAF71A}" presName="spacing" presStyleCnt="0"/>
      <dgm:spPr/>
    </dgm:pt>
    <dgm:pt modelId="{FD4D074F-1E60-49A8-AD26-6599E553A80B}" type="pres">
      <dgm:prSet presAssocID="{A5E52994-D32F-4191-BF39-F6A91875CA66}" presName="composite" presStyleCnt="0"/>
      <dgm:spPr/>
    </dgm:pt>
    <dgm:pt modelId="{35389BB9-B5CF-4464-BB37-B43137FD0C06}" type="pres">
      <dgm:prSet presAssocID="{A5E52994-D32F-4191-BF39-F6A91875CA66}" presName="imgShp" presStyleLbl="fgImgPlace1" presStyleIdx="3" presStyleCnt="4"/>
      <dgm:spPr>
        <a:blipFill dpi="0" rotWithShape="1">
          <a:blip xmlns:r="http://schemas.openxmlformats.org/officeDocument/2006/relationships" r:embed="rId4"/>
          <a:srcRect/>
          <a:stretch>
            <a:fillRect l="20000" t="20000" r="20000" b="20000"/>
          </a:stretch>
        </a:blipFill>
        <a:ln w="28575">
          <a:solidFill>
            <a:schemeClr val="bg2">
              <a:lumMod val="50000"/>
            </a:schemeClr>
          </a:solidFill>
        </a:ln>
      </dgm:spPr>
    </dgm:pt>
    <dgm:pt modelId="{D2752E39-5B9C-4BC8-9122-EE91FE9FDABA}" type="pres">
      <dgm:prSet presAssocID="{A5E52994-D32F-4191-BF39-F6A91875CA66}" presName="txShp" presStyleLbl="node1" presStyleIdx="3" presStyleCnt="4" custLinFactNeighborX="6125">
        <dgm:presLayoutVars>
          <dgm:bulletEnabled val="1"/>
        </dgm:presLayoutVars>
      </dgm:prSet>
      <dgm:spPr/>
    </dgm:pt>
  </dgm:ptLst>
  <dgm:cxnLst>
    <dgm:cxn modelId="{EDC93B08-854A-4A5B-AC4D-8671FAC57E16}" type="presOf" srcId="{A5E52994-D32F-4191-BF39-F6A91875CA66}" destId="{D2752E39-5B9C-4BC8-9122-EE91FE9FDABA}" srcOrd="0" destOrd="0" presId="urn:microsoft.com/office/officeart/2005/8/layout/vList3"/>
    <dgm:cxn modelId="{95EB7E13-50CA-4B4B-B690-3BF69624838D}" type="presOf" srcId="{8EE3472E-05AC-4909-8513-4CA4AABFD92F}" destId="{FE64D045-5F4E-46A5-B620-689A31711AAD}" srcOrd="0" destOrd="0" presId="urn:microsoft.com/office/officeart/2005/8/layout/vList3"/>
    <dgm:cxn modelId="{DC35CD22-B535-4F4F-905F-28B86B6489AA}" srcId="{8EE3472E-05AC-4909-8513-4CA4AABFD92F}" destId="{035A5932-A327-464A-A775-5E6D4BED67A3}" srcOrd="0" destOrd="0" parTransId="{30FE3382-FEF6-484D-AF67-550C812FDCA5}" sibTransId="{8C4A60B9-F103-46EA-8AFA-B35B97C0B08B}"/>
    <dgm:cxn modelId="{11630167-310B-42B7-8C35-3053C2BE75C0}" type="presOf" srcId="{035A5932-A327-464A-A775-5E6D4BED67A3}" destId="{8742699E-953D-45FC-B03C-46C49EB10DED}" srcOrd="0" destOrd="0" presId="urn:microsoft.com/office/officeart/2005/8/layout/vList3"/>
    <dgm:cxn modelId="{5D34DE7C-3314-41DF-9045-98F23A404D4F}" srcId="{8EE3472E-05AC-4909-8513-4CA4AABFD92F}" destId="{B96F4EC9-A921-4E7C-8BA2-76B1815A2361}" srcOrd="2" destOrd="0" parTransId="{48D4B78B-CF22-43E7-9989-A3733175C4D8}" sibTransId="{3753DAC0-CF2F-4292-BB6A-DF5957BAF71A}"/>
    <dgm:cxn modelId="{5BFDD484-56CF-47E3-8946-F01850973B38}" type="presOf" srcId="{B96F4EC9-A921-4E7C-8BA2-76B1815A2361}" destId="{9E98C074-7371-463F-9E63-8597570DC9B7}" srcOrd="0" destOrd="0" presId="urn:microsoft.com/office/officeart/2005/8/layout/vList3"/>
    <dgm:cxn modelId="{7B19398A-4A85-4D8B-A06C-59109E515FD3}" type="presOf" srcId="{59BF38F1-B871-4F2D-B785-36686CC4DD82}" destId="{C1B10F2B-3832-4349-92D0-A5FA38F4CA64}" srcOrd="0" destOrd="0" presId="urn:microsoft.com/office/officeart/2005/8/layout/vList3"/>
    <dgm:cxn modelId="{2B31EB93-0A6C-4BCE-8E43-AD0E9C86BF47}" srcId="{8EE3472E-05AC-4909-8513-4CA4AABFD92F}" destId="{59BF38F1-B871-4F2D-B785-36686CC4DD82}" srcOrd="1" destOrd="0" parTransId="{F925B6EA-C527-45E0-A398-C6E640DC8E4C}" sibTransId="{02534A0B-9562-431E-9039-37AA7118B3E3}"/>
    <dgm:cxn modelId="{00FE9DC2-CC66-4F42-82E1-A1C8E4BAC9A3}" srcId="{8EE3472E-05AC-4909-8513-4CA4AABFD92F}" destId="{A5E52994-D32F-4191-BF39-F6A91875CA66}" srcOrd="3" destOrd="0" parTransId="{59DF3256-E05C-422E-8D9F-2BDFC03FAC6E}" sibTransId="{0626D5E5-32A2-48A7-812A-EC19EC2953E9}"/>
    <dgm:cxn modelId="{4986D90D-EC8D-40C7-98D2-C4B570805D7E}" type="presParOf" srcId="{FE64D045-5F4E-46A5-B620-689A31711AAD}" destId="{8A8B5C26-0111-429E-A1DA-2F216B59BA2B}" srcOrd="0" destOrd="0" presId="urn:microsoft.com/office/officeart/2005/8/layout/vList3"/>
    <dgm:cxn modelId="{3068FC57-8586-4F68-A56A-BCEEF0C07EC4}" type="presParOf" srcId="{8A8B5C26-0111-429E-A1DA-2F216B59BA2B}" destId="{F17C584B-C2B6-4C85-A2C0-9F42F412821A}" srcOrd="0" destOrd="0" presId="urn:microsoft.com/office/officeart/2005/8/layout/vList3"/>
    <dgm:cxn modelId="{B59B65E9-BBC5-413B-AC23-1023D3F82E32}" type="presParOf" srcId="{8A8B5C26-0111-429E-A1DA-2F216B59BA2B}" destId="{8742699E-953D-45FC-B03C-46C49EB10DED}" srcOrd="1" destOrd="0" presId="urn:microsoft.com/office/officeart/2005/8/layout/vList3"/>
    <dgm:cxn modelId="{9D34585E-4683-477D-A427-479172A77598}" type="presParOf" srcId="{FE64D045-5F4E-46A5-B620-689A31711AAD}" destId="{7F12F5C3-5EFB-4D09-8DFF-DA65D33F3EFB}" srcOrd="1" destOrd="0" presId="urn:microsoft.com/office/officeart/2005/8/layout/vList3"/>
    <dgm:cxn modelId="{B0A43AE8-89F8-470B-8630-5B980DDFE1E1}" type="presParOf" srcId="{FE64D045-5F4E-46A5-B620-689A31711AAD}" destId="{C68AFB61-A65E-45EF-8192-D054FC0A830A}" srcOrd="2" destOrd="0" presId="urn:microsoft.com/office/officeart/2005/8/layout/vList3"/>
    <dgm:cxn modelId="{F28773CF-658F-4E7D-BB27-1C8F7FC05CE1}" type="presParOf" srcId="{C68AFB61-A65E-45EF-8192-D054FC0A830A}" destId="{337B92C4-5C51-4ACE-9E44-3BFB3B6C39D7}" srcOrd="0" destOrd="0" presId="urn:microsoft.com/office/officeart/2005/8/layout/vList3"/>
    <dgm:cxn modelId="{AA6794E2-930D-4778-BF93-BD389CBD5372}" type="presParOf" srcId="{C68AFB61-A65E-45EF-8192-D054FC0A830A}" destId="{C1B10F2B-3832-4349-92D0-A5FA38F4CA64}" srcOrd="1" destOrd="0" presId="urn:microsoft.com/office/officeart/2005/8/layout/vList3"/>
    <dgm:cxn modelId="{80C587A5-8E7E-496B-BCCB-E116F44F1C56}" type="presParOf" srcId="{FE64D045-5F4E-46A5-B620-689A31711AAD}" destId="{70A0D2D6-3773-45C3-AC49-A6FDFB2840DA}" srcOrd="3" destOrd="0" presId="urn:microsoft.com/office/officeart/2005/8/layout/vList3"/>
    <dgm:cxn modelId="{61C5863D-8490-4479-9AD8-B1FA097DB2EC}" type="presParOf" srcId="{FE64D045-5F4E-46A5-B620-689A31711AAD}" destId="{5AE269B1-76A6-43D8-9F75-78417D13A4EE}" srcOrd="4" destOrd="0" presId="urn:microsoft.com/office/officeart/2005/8/layout/vList3"/>
    <dgm:cxn modelId="{3D15D58B-E91B-4024-B9A5-D59996525FC2}" type="presParOf" srcId="{5AE269B1-76A6-43D8-9F75-78417D13A4EE}" destId="{79316997-0471-435B-B586-3E41DC9278D2}" srcOrd="0" destOrd="0" presId="urn:microsoft.com/office/officeart/2005/8/layout/vList3"/>
    <dgm:cxn modelId="{7B2BEECC-DBDC-431A-ABEA-5F10D44A9F8C}" type="presParOf" srcId="{5AE269B1-76A6-43D8-9F75-78417D13A4EE}" destId="{9E98C074-7371-463F-9E63-8597570DC9B7}" srcOrd="1" destOrd="0" presId="urn:microsoft.com/office/officeart/2005/8/layout/vList3"/>
    <dgm:cxn modelId="{A4525084-8A4B-4C36-AACA-9A4CD85F998D}" type="presParOf" srcId="{FE64D045-5F4E-46A5-B620-689A31711AAD}" destId="{98C305A1-1EA2-46BD-9BA0-F712A01F0DE8}" srcOrd="5" destOrd="0" presId="urn:microsoft.com/office/officeart/2005/8/layout/vList3"/>
    <dgm:cxn modelId="{4504791C-D82D-408C-A5C1-8DED1F5201D8}" type="presParOf" srcId="{FE64D045-5F4E-46A5-B620-689A31711AAD}" destId="{FD4D074F-1E60-49A8-AD26-6599E553A80B}" srcOrd="6" destOrd="0" presId="urn:microsoft.com/office/officeart/2005/8/layout/vList3"/>
    <dgm:cxn modelId="{FD4EFBCA-A03B-423F-B013-38F9BEDDFFA2}" type="presParOf" srcId="{FD4D074F-1E60-49A8-AD26-6599E553A80B}" destId="{35389BB9-B5CF-4464-BB37-B43137FD0C06}" srcOrd="0" destOrd="0" presId="urn:microsoft.com/office/officeart/2005/8/layout/vList3"/>
    <dgm:cxn modelId="{9218E65C-4CC8-44A4-883E-E1BFE0665E8E}" type="presParOf" srcId="{FD4D074F-1E60-49A8-AD26-6599E553A80B}" destId="{D2752E39-5B9C-4BC8-9122-EE91FE9FDAB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DFE21-D222-4BD8-AE0B-7252844DC89D}">
      <dsp:nvSpPr>
        <dsp:cNvPr id="0" name=""/>
        <dsp:cNvSpPr/>
      </dsp:nvSpPr>
      <dsp:spPr>
        <a:xfrm>
          <a:off x="8060793" y="1321283"/>
          <a:ext cx="6191978" cy="4175997"/>
        </a:xfrm>
        <a:prstGeom prst="roundRect">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t>Encourage the uptake </a:t>
          </a:r>
          <a:r>
            <a:rPr lang="en-US" sz="4800" kern="1200" dirty="0"/>
            <a:t>of services deployed in HNSciCloud by Long Tail of Science (</a:t>
          </a:r>
          <a:r>
            <a:rPr lang="en-US" sz="4800" kern="1200" dirty="0" err="1"/>
            <a:t>LToS</a:t>
          </a:r>
          <a:r>
            <a:rPr lang="en-US" sz="4800" kern="1200" dirty="0"/>
            <a:t>) </a:t>
          </a:r>
        </a:p>
      </dsp:txBody>
      <dsp:txXfrm>
        <a:off x="8264648" y="1525138"/>
        <a:ext cx="5784268" cy="3768287"/>
      </dsp:txXfrm>
    </dsp:sp>
    <dsp:sp modelId="{0B3CD630-518E-47E5-928F-0A5D727B3F0A}">
      <dsp:nvSpPr>
        <dsp:cNvPr id="0" name=""/>
        <dsp:cNvSpPr/>
      </dsp:nvSpPr>
      <dsp:spPr>
        <a:xfrm>
          <a:off x="15058164" y="1329808"/>
          <a:ext cx="6191978" cy="4175997"/>
        </a:xfrm>
        <a:prstGeom prst="roundRect">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GB" sz="4800" b="1" kern="1200" dirty="0"/>
            <a:t>Perform R&amp;D </a:t>
          </a:r>
          <a:r>
            <a:rPr lang="en-GB" sz="4800" kern="1200" dirty="0"/>
            <a:t>on cloud providers infrastructure &amp; to </a:t>
          </a:r>
          <a:r>
            <a:rPr lang="en-GB" sz="4800" b="1" kern="1200" dirty="0"/>
            <a:t>validate</a:t>
          </a:r>
          <a:r>
            <a:rPr lang="en-GB" sz="4800" kern="1200" dirty="0"/>
            <a:t> resources before wider use</a:t>
          </a:r>
          <a:endParaRPr lang="en-US" sz="4800" kern="1200" dirty="0"/>
        </a:p>
      </dsp:txBody>
      <dsp:txXfrm>
        <a:off x="15262019" y="1533663"/>
        <a:ext cx="5784268" cy="37682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6E847-5CA6-498F-A946-BF7A29B31FBA}">
      <dsp:nvSpPr>
        <dsp:cNvPr id="0" name=""/>
        <dsp:cNvSpPr/>
      </dsp:nvSpPr>
      <dsp:spPr>
        <a:xfrm>
          <a:off x="8406" y="11984577"/>
          <a:ext cx="6095047" cy="2243431"/>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4470A7"/>
              </a:solidFill>
            </a:rPr>
            <a:t>Definition of scheme characteristics</a:t>
          </a:r>
        </a:p>
      </dsp:txBody>
      <dsp:txXfrm>
        <a:off x="1130122" y="11984577"/>
        <a:ext cx="3851616" cy="2243431"/>
      </dsp:txXfrm>
    </dsp:sp>
    <dsp:sp modelId="{59B41FC5-7762-4F2E-8595-16028B22F71A}">
      <dsp:nvSpPr>
        <dsp:cNvPr id="0" name=""/>
        <dsp:cNvSpPr/>
      </dsp:nvSpPr>
      <dsp:spPr>
        <a:xfrm>
          <a:off x="295604" y="14252866"/>
          <a:ext cx="4603391" cy="3676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ctr" defTabSz="889000">
            <a:lnSpc>
              <a:spcPct val="90000"/>
            </a:lnSpc>
            <a:spcBef>
              <a:spcPct val="0"/>
            </a:spcBef>
            <a:spcAft>
              <a:spcPct val="15000"/>
            </a:spcAft>
            <a:buChar char="•"/>
          </a:pPr>
          <a:endParaRPr lang="en-US" sz="2000" kern="1200" dirty="0"/>
        </a:p>
        <a:p>
          <a:pPr marL="285750" lvl="1" indent="-285750" algn="ctr" defTabSz="1422400">
            <a:lnSpc>
              <a:spcPct val="90000"/>
            </a:lnSpc>
            <a:spcBef>
              <a:spcPct val="0"/>
            </a:spcBef>
            <a:spcAft>
              <a:spcPct val="15000"/>
            </a:spcAft>
            <a:buChar char="•"/>
          </a:pPr>
          <a:r>
            <a:rPr lang="en-US" sz="3200" kern="1200" dirty="0"/>
            <a:t>Face value: 250€ </a:t>
          </a:r>
          <a:endParaRPr lang="en-US" sz="4000" b="1" kern="1200" dirty="0"/>
        </a:p>
        <a:p>
          <a:pPr marL="285750" lvl="1" indent="-285750" algn="ctr" defTabSz="1422400">
            <a:lnSpc>
              <a:spcPct val="90000"/>
            </a:lnSpc>
            <a:spcBef>
              <a:spcPct val="0"/>
            </a:spcBef>
            <a:spcAft>
              <a:spcPct val="15000"/>
            </a:spcAft>
            <a:buChar char="•"/>
          </a:pPr>
          <a:r>
            <a:rPr lang="en-US" sz="3200" kern="1200" dirty="0"/>
            <a:t>Validity: 1 Year </a:t>
          </a:r>
        </a:p>
        <a:p>
          <a:pPr marL="285750" lvl="1" indent="-285750" algn="ctr" defTabSz="1422400">
            <a:lnSpc>
              <a:spcPct val="90000"/>
            </a:lnSpc>
            <a:spcBef>
              <a:spcPct val="0"/>
            </a:spcBef>
            <a:spcAft>
              <a:spcPct val="15000"/>
            </a:spcAft>
            <a:buChar char="•"/>
          </a:pPr>
          <a:r>
            <a:rPr lang="en-US" sz="3200" kern="1200" dirty="0"/>
            <a:t>To be redeemed under existing tenant </a:t>
          </a:r>
        </a:p>
      </dsp:txBody>
      <dsp:txXfrm>
        <a:off x="295604" y="14252866"/>
        <a:ext cx="4603391" cy="3676500"/>
      </dsp:txXfrm>
    </dsp:sp>
    <dsp:sp modelId="{074E5878-533E-4822-8D9B-83C4256CA5FD}">
      <dsp:nvSpPr>
        <dsp:cNvPr id="0" name=""/>
        <dsp:cNvSpPr/>
      </dsp:nvSpPr>
      <dsp:spPr>
        <a:xfrm>
          <a:off x="5887453" y="11984577"/>
          <a:ext cx="6095047" cy="2243431"/>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4470A7"/>
              </a:solidFill>
            </a:rPr>
            <a:t>Tests by the Buyers Group</a:t>
          </a:r>
        </a:p>
      </dsp:txBody>
      <dsp:txXfrm>
        <a:off x="7009169" y="11984577"/>
        <a:ext cx="3851616" cy="2243431"/>
      </dsp:txXfrm>
    </dsp:sp>
    <dsp:sp modelId="{07FA04DA-4D96-4795-92D8-76BB180551A3}">
      <dsp:nvSpPr>
        <dsp:cNvPr id="0" name=""/>
        <dsp:cNvSpPr/>
      </dsp:nvSpPr>
      <dsp:spPr>
        <a:xfrm>
          <a:off x="6080192" y="14252866"/>
          <a:ext cx="4792310" cy="3676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ctr" defTabSz="889000">
            <a:lnSpc>
              <a:spcPct val="90000"/>
            </a:lnSpc>
            <a:spcBef>
              <a:spcPct val="0"/>
            </a:spcBef>
            <a:spcAft>
              <a:spcPct val="15000"/>
            </a:spcAft>
            <a:buChar char="•"/>
          </a:pPr>
          <a:endParaRPr lang="en-US" sz="2000" kern="1200" dirty="0"/>
        </a:p>
        <a:p>
          <a:pPr marL="285750" lvl="1" indent="-285750" algn="ctr" defTabSz="1422400">
            <a:lnSpc>
              <a:spcPct val="90000"/>
            </a:lnSpc>
            <a:spcBef>
              <a:spcPct val="0"/>
            </a:spcBef>
            <a:spcAft>
              <a:spcPct val="15000"/>
            </a:spcAft>
            <a:buChar char="•"/>
          </a:pPr>
          <a:r>
            <a:rPr lang="en-US" sz="3200" kern="1200" dirty="0"/>
            <a:t>Usage monitoring </a:t>
          </a:r>
        </a:p>
        <a:p>
          <a:pPr marL="285750" lvl="1" indent="-285750" algn="ctr" defTabSz="1422400">
            <a:lnSpc>
              <a:spcPct val="90000"/>
            </a:lnSpc>
            <a:spcBef>
              <a:spcPct val="0"/>
            </a:spcBef>
            <a:spcAft>
              <a:spcPct val="15000"/>
            </a:spcAft>
            <a:buChar char="•"/>
          </a:pPr>
          <a:r>
            <a:rPr lang="en-US" sz="3200" kern="1200" dirty="0"/>
            <a:t>Data repatriation</a:t>
          </a:r>
        </a:p>
        <a:p>
          <a:pPr marL="285750" lvl="1" indent="-285750" algn="ctr" defTabSz="1422400">
            <a:lnSpc>
              <a:spcPct val="90000"/>
            </a:lnSpc>
            <a:spcBef>
              <a:spcPct val="0"/>
            </a:spcBef>
            <a:spcAft>
              <a:spcPct val="15000"/>
            </a:spcAft>
            <a:buChar char="•"/>
          </a:pPr>
          <a:r>
            <a:rPr lang="en-US" sz="3200" kern="1200" dirty="0"/>
            <a:t>Access to the resources after credit exhausted with additional vouchers </a:t>
          </a:r>
        </a:p>
      </dsp:txBody>
      <dsp:txXfrm>
        <a:off x="6080192" y="14252866"/>
        <a:ext cx="4792310" cy="3676500"/>
      </dsp:txXfrm>
    </dsp:sp>
    <dsp:sp modelId="{72672320-2AB1-4565-8173-3725C6D3E221}">
      <dsp:nvSpPr>
        <dsp:cNvPr id="0" name=""/>
        <dsp:cNvSpPr/>
      </dsp:nvSpPr>
      <dsp:spPr>
        <a:xfrm>
          <a:off x="11766500" y="11984577"/>
          <a:ext cx="6095047" cy="2243431"/>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4470A7"/>
              </a:solidFill>
            </a:rPr>
            <a:t>Distribution to end-users</a:t>
          </a:r>
        </a:p>
      </dsp:txBody>
      <dsp:txXfrm>
        <a:off x="12888216" y="11984577"/>
        <a:ext cx="3851616" cy="2243431"/>
      </dsp:txXfrm>
    </dsp:sp>
    <dsp:sp modelId="{7E409820-CB05-4B45-B4E2-77DECB2FBB2D}">
      <dsp:nvSpPr>
        <dsp:cNvPr id="0" name=""/>
        <dsp:cNvSpPr/>
      </dsp:nvSpPr>
      <dsp:spPr>
        <a:xfrm>
          <a:off x="12024640" y="14252866"/>
          <a:ext cx="4661509" cy="3676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ctr" defTabSz="889000">
            <a:lnSpc>
              <a:spcPct val="90000"/>
            </a:lnSpc>
            <a:spcBef>
              <a:spcPct val="0"/>
            </a:spcBef>
            <a:spcAft>
              <a:spcPct val="15000"/>
            </a:spcAft>
            <a:buChar char="•"/>
          </a:pPr>
          <a:endParaRPr lang="en-US" sz="2000" kern="1200" dirty="0"/>
        </a:p>
        <a:p>
          <a:pPr marL="228600" lvl="1" indent="-228600" algn="ctr" defTabSz="889000">
            <a:lnSpc>
              <a:spcPct val="90000"/>
            </a:lnSpc>
            <a:spcBef>
              <a:spcPct val="0"/>
            </a:spcBef>
            <a:spcAft>
              <a:spcPct val="15000"/>
            </a:spcAft>
            <a:buChar char="•"/>
          </a:pPr>
          <a:r>
            <a:rPr lang="en-US" sz="2000" kern="1200" dirty="0"/>
            <a:t> </a:t>
          </a:r>
          <a:r>
            <a:rPr lang="en-US" sz="3200" kern="1200" dirty="0"/>
            <a:t>To individual researchers</a:t>
          </a:r>
        </a:p>
        <a:p>
          <a:pPr marL="285750" lvl="1" indent="-285750" algn="ctr" defTabSz="1422400">
            <a:lnSpc>
              <a:spcPct val="90000"/>
            </a:lnSpc>
            <a:spcBef>
              <a:spcPct val="0"/>
            </a:spcBef>
            <a:spcAft>
              <a:spcPct val="15000"/>
            </a:spcAft>
            <a:buChar char="•"/>
          </a:pPr>
          <a:r>
            <a:rPr lang="en-US" sz="3200" kern="1200" dirty="0"/>
            <a:t>Selected by external organisation  (Eurodoc) </a:t>
          </a:r>
        </a:p>
        <a:p>
          <a:pPr marL="285750" lvl="1" indent="-285750" algn="ctr" defTabSz="1422400">
            <a:lnSpc>
              <a:spcPct val="90000"/>
            </a:lnSpc>
            <a:spcBef>
              <a:spcPct val="0"/>
            </a:spcBef>
            <a:spcAft>
              <a:spcPct val="15000"/>
            </a:spcAft>
            <a:buChar char="•"/>
          </a:pPr>
          <a:r>
            <a:rPr lang="en-US" sz="3200" kern="1200" dirty="0">
              <a:solidFill>
                <a:srgbClr val="C00000"/>
              </a:solidFill>
            </a:rPr>
            <a:t>Feedback via survey form </a:t>
          </a:r>
        </a:p>
      </dsp:txBody>
      <dsp:txXfrm>
        <a:off x="12024640" y="14252866"/>
        <a:ext cx="4661509" cy="3676500"/>
      </dsp:txXfrm>
    </dsp:sp>
    <dsp:sp modelId="{4EDEEFD3-C6F0-4A62-A7FB-844E05AB4F70}">
      <dsp:nvSpPr>
        <dsp:cNvPr id="0" name=""/>
        <dsp:cNvSpPr/>
      </dsp:nvSpPr>
      <dsp:spPr>
        <a:xfrm>
          <a:off x="17645548" y="11984577"/>
          <a:ext cx="6095047" cy="2243431"/>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4470A7"/>
              </a:solidFill>
            </a:rPr>
            <a:t>Lessons learned</a:t>
          </a:r>
        </a:p>
      </dsp:txBody>
      <dsp:txXfrm>
        <a:off x="18767264" y="11984577"/>
        <a:ext cx="3851616" cy="2243431"/>
      </dsp:txXfrm>
    </dsp:sp>
    <dsp:sp modelId="{B27B3357-79B8-4125-A117-CD7E912AA47A}">
      <dsp:nvSpPr>
        <dsp:cNvPr id="0" name=""/>
        <dsp:cNvSpPr/>
      </dsp:nvSpPr>
      <dsp:spPr>
        <a:xfrm>
          <a:off x="18087671" y="14252866"/>
          <a:ext cx="4293541" cy="3676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ctr" defTabSz="889000">
            <a:lnSpc>
              <a:spcPct val="90000"/>
            </a:lnSpc>
            <a:spcBef>
              <a:spcPct val="0"/>
            </a:spcBef>
            <a:spcAft>
              <a:spcPct val="15000"/>
            </a:spcAft>
            <a:buChar char="•"/>
          </a:pPr>
          <a:endParaRPr lang="en-US" sz="2000" kern="1200" dirty="0"/>
        </a:p>
        <a:p>
          <a:pPr marL="285750" lvl="1" indent="-285750" algn="ctr" defTabSz="1422400">
            <a:lnSpc>
              <a:spcPct val="90000"/>
            </a:lnSpc>
            <a:spcBef>
              <a:spcPct val="0"/>
            </a:spcBef>
            <a:spcAft>
              <a:spcPct val="15000"/>
            </a:spcAft>
            <a:buChar char="•"/>
          </a:pPr>
          <a:r>
            <a:rPr lang="en-US" sz="3200" kern="1200" dirty="0"/>
            <a:t>Based on the feedback received</a:t>
          </a:r>
        </a:p>
        <a:p>
          <a:pPr marL="285750" lvl="1" indent="-285750" algn="ctr" defTabSz="1422400">
            <a:lnSpc>
              <a:spcPct val="90000"/>
            </a:lnSpc>
            <a:spcBef>
              <a:spcPct val="0"/>
            </a:spcBef>
            <a:spcAft>
              <a:spcPct val="15000"/>
            </a:spcAft>
            <a:buChar char="•"/>
          </a:pPr>
          <a:r>
            <a:rPr lang="en-US" sz="3200" kern="1200" dirty="0">
              <a:solidFill>
                <a:srgbClr val="C00000"/>
              </a:solidFill>
            </a:rPr>
            <a:t>Apply it in OCRE  </a:t>
          </a:r>
        </a:p>
      </dsp:txBody>
      <dsp:txXfrm>
        <a:off x="18087671" y="14252866"/>
        <a:ext cx="4293541" cy="3676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2699E-953D-45FC-B03C-46C49EB10DED}">
      <dsp:nvSpPr>
        <dsp:cNvPr id="0" name=""/>
        <dsp:cNvSpPr/>
      </dsp:nvSpPr>
      <dsp:spPr>
        <a:xfrm rot="10800000">
          <a:off x="5735079" y="2051"/>
          <a:ext cx="16786749" cy="1889082"/>
        </a:xfrm>
        <a:prstGeom prst="homePlat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a:noFill/>
        </a:ln>
        <a:effectLst>
          <a:outerShdw blurRad="762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3033" tIns="201930" rIns="376936" bIns="201930" numCol="1" spcCol="1270" anchor="ctr" anchorCtr="0">
          <a:noAutofit/>
        </a:bodyPr>
        <a:lstStyle/>
        <a:p>
          <a:pPr marL="0" lvl="0" indent="0" algn="ctr" defTabSz="2355850">
            <a:lnSpc>
              <a:spcPct val="90000"/>
            </a:lnSpc>
            <a:spcBef>
              <a:spcPct val="0"/>
            </a:spcBef>
            <a:spcAft>
              <a:spcPct val="35000"/>
            </a:spcAft>
            <a:buNone/>
          </a:pPr>
          <a:r>
            <a:rPr lang="en-US" sz="5300" b="0" kern="1200" dirty="0">
              <a:solidFill>
                <a:schemeClr val="tx1"/>
              </a:solidFill>
            </a:rPr>
            <a:t>Simplified user interface &amp; Up to date documentation and trainings </a:t>
          </a:r>
        </a:p>
      </dsp:txBody>
      <dsp:txXfrm rot="10800000">
        <a:off x="6207349" y="2051"/>
        <a:ext cx="16314479" cy="1889082"/>
      </dsp:txXfrm>
    </dsp:sp>
    <dsp:sp modelId="{F17C584B-C2B6-4C85-A2C0-9F42F412821A}">
      <dsp:nvSpPr>
        <dsp:cNvPr id="0" name=""/>
        <dsp:cNvSpPr/>
      </dsp:nvSpPr>
      <dsp:spPr>
        <a:xfrm>
          <a:off x="3755970" y="2051"/>
          <a:ext cx="1889082" cy="1889082"/>
        </a:xfrm>
        <a:prstGeom prst="ellipse">
          <a:avLst/>
        </a:prstGeom>
        <a:blipFill dpi="0" rotWithShape="1">
          <a:blip xmlns:r="http://schemas.openxmlformats.org/officeDocument/2006/relationships" r:embed="rId1"/>
          <a:srcRect/>
          <a:stretch>
            <a:fillRect l="10000" t="10000" r="10000" b="10000"/>
          </a:stretch>
        </a:blipFill>
        <a:ln w="28575" cap="flat" cmpd="sng" algn="ctr">
          <a:solidFill>
            <a:schemeClr val="bg2">
              <a:lumMod val="50000"/>
            </a:schemeClr>
          </a:solidFill>
          <a:prstDash val="solid"/>
        </a:ln>
        <a:effectLst>
          <a:outerShdw blurRad="762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C1B10F2B-3832-4349-92D0-A5FA38F4CA64}">
      <dsp:nvSpPr>
        <dsp:cNvPr id="0" name=""/>
        <dsp:cNvSpPr/>
      </dsp:nvSpPr>
      <dsp:spPr>
        <a:xfrm rot="10800000">
          <a:off x="5728700" y="2398341"/>
          <a:ext cx="16786749" cy="1889082"/>
        </a:xfrm>
        <a:prstGeom prst="homePlat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a:noFill/>
        </a:ln>
        <a:effectLst>
          <a:outerShdw blurRad="762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3033" tIns="201930" rIns="376936" bIns="201930" numCol="1" spcCol="1270" anchor="ctr" anchorCtr="0">
          <a:noAutofit/>
        </a:bodyPr>
        <a:lstStyle/>
        <a:p>
          <a:pPr marL="0" lvl="0" indent="0" algn="ctr" defTabSz="2355850">
            <a:lnSpc>
              <a:spcPct val="90000"/>
            </a:lnSpc>
            <a:spcBef>
              <a:spcPct val="0"/>
            </a:spcBef>
            <a:spcAft>
              <a:spcPct val="35000"/>
            </a:spcAft>
            <a:buNone/>
          </a:pPr>
          <a:r>
            <a:rPr lang="en-US" sz="5300" kern="1200" dirty="0">
              <a:solidFill>
                <a:schemeClr val="tx1"/>
              </a:solidFill>
            </a:rPr>
            <a:t>Cost Calculators </a:t>
          </a:r>
        </a:p>
      </dsp:txBody>
      <dsp:txXfrm rot="10800000">
        <a:off x="6200970" y="2398341"/>
        <a:ext cx="16314479" cy="1889082"/>
      </dsp:txXfrm>
    </dsp:sp>
    <dsp:sp modelId="{337B92C4-5C51-4ACE-9E44-3BFB3B6C39D7}">
      <dsp:nvSpPr>
        <dsp:cNvPr id="0" name=""/>
        <dsp:cNvSpPr/>
      </dsp:nvSpPr>
      <dsp:spPr>
        <a:xfrm>
          <a:off x="3755970" y="2398341"/>
          <a:ext cx="1889082" cy="1889082"/>
        </a:xfrm>
        <a:prstGeom prst="ellipse">
          <a:avLst/>
        </a:prstGeom>
        <a:blipFill dpi="0" rotWithShape="1">
          <a:blip xmlns:r="http://schemas.openxmlformats.org/officeDocument/2006/relationships" r:embed="rId2"/>
          <a:srcRect/>
          <a:stretch>
            <a:fillRect l="17000" t="20000" r="20000" b="20000"/>
          </a:stretch>
        </a:blipFill>
        <a:ln w="28575" cap="flat" cmpd="sng" algn="ctr">
          <a:solidFill>
            <a:schemeClr val="bg2">
              <a:lumMod val="50000"/>
            </a:schemeClr>
          </a:solidFill>
          <a:prstDash val="solid"/>
        </a:ln>
        <a:effectLst>
          <a:outerShdw blurRad="762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9E98C074-7371-463F-9E63-8597570DC9B7}">
      <dsp:nvSpPr>
        <dsp:cNvPr id="0" name=""/>
        <dsp:cNvSpPr/>
      </dsp:nvSpPr>
      <dsp:spPr>
        <a:xfrm rot="10800000">
          <a:off x="5728700" y="4794630"/>
          <a:ext cx="16786749" cy="1889082"/>
        </a:xfrm>
        <a:prstGeom prst="homePlat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a:noFill/>
        </a:ln>
        <a:effectLst>
          <a:outerShdw blurRad="762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3033" tIns="201930" rIns="376936" bIns="201930" numCol="1" spcCol="1270" anchor="ctr" anchorCtr="0">
          <a:noAutofit/>
        </a:bodyPr>
        <a:lstStyle/>
        <a:p>
          <a:pPr marL="0" lvl="0" indent="0" algn="ctr" defTabSz="2355850">
            <a:lnSpc>
              <a:spcPct val="90000"/>
            </a:lnSpc>
            <a:spcBef>
              <a:spcPct val="0"/>
            </a:spcBef>
            <a:spcAft>
              <a:spcPct val="35000"/>
            </a:spcAft>
            <a:buNone/>
          </a:pPr>
          <a:r>
            <a:rPr lang="en-US" sz="5300" kern="1200" dirty="0">
              <a:solidFill>
                <a:schemeClr val="tx1"/>
              </a:solidFill>
            </a:rPr>
            <a:t>Compatibility with Data Management Plans </a:t>
          </a:r>
        </a:p>
      </dsp:txBody>
      <dsp:txXfrm rot="10800000">
        <a:off x="6200970" y="4794630"/>
        <a:ext cx="16314479" cy="1889082"/>
      </dsp:txXfrm>
    </dsp:sp>
    <dsp:sp modelId="{79316997-0471-435B-B586-3E41DC9278D2}">
      <dsp:nvSpPr>
        <dsp:cNvPr id="0" name=""/>
        <dsp:cNvSpPr/>
      </dsp:nvSpPr>
      <dsp:spPr>
        <a:xfrm>
          <a:off x="3755970" y="4794630"/>
          <a:ext cx="1889082" cy="1889082"/>
        </a:xfrm>
        <a:prstGeom prst="ellipse">
          <a:avLst/>
        </a:prstGeom>
        <a:blipFill dpi="0" rotWithShape="1">
          <a:blip xmlns:r="http://schemas.openxmlformats.org/officeDocument/2006/relationships" r:embed="rId3"/>
          <a:srcRect/>
          <a:stretch>
            <a:fillRect l="20000" t="20000" r="20000" b="20000"/>
          </a:stretch>
        </a:blipFill>
        <a:ln w="28575" cap="flat" cmpd="sng" algn="ctr">
          <a:solidFill>
            <a:schemeClr val="bg2">
              <a:lumMod val="50000"/>
            </a:schemeClr>
          </a:solidFill>
          <a:prstDash val="solid"/>
        </a:ln>
        <a:effectLst>
          <a:outerShdw blurRad="762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D2752E39-5B9C-4BC8-9122-EE91FE9FDABA}">
      <dsp:nvSpPr>
        <dsp:cNvPr id="0" name=""/>
        <dsp:cNvSpPr/>
      </dsp:nvSpPr>
      <dsp:spPr>
        <a:xfrm rot="10800000">
          <a:off x="5728700" y="7190919"/>
          <a:ext cx="16786749" cy="1889082"/>
        </a:xfrm>
        <a:prstGeom prst="homePlat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a:noFill/>
        </a:ln>
        <a:effectLst>
          <a:outerShdw blurRad="762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3033" tIns="201930" rIns="376936" bIns="201930" numCol="1" spcCol="1270" anchor="ctr" anchorCtr="0">
          <a:noAutofit/>
        </a:bodyPr>
        <a:lstStyle/>
        <a:p>
          <a:pPr marL="0" lvl="0" indent="0" algn="ctr" defTabSz="2355850">
            <a:lnSpc>
              <a:spcPct val="90000"/>
            </a:lnSpc>
            <a:spcBef>
              <a:spcPct val="0"/>
            </a:spcBef>
            <a:spcAft>
              <a:spcPct val="35000"/>
            </a:spcAft>
            <a:buNone/>
          </a:pPr>
          <a:r>
            <a:rPr lang="en-GB" sz="5300" kern="1200" dirty="0">
              <a:solidFill>
                <a:schemeClr val="tx1"/>
              </a:solidFill>
            </a:rPr>
            <a:t>Clear data repatriation policies &amp; Long-term data storage solution </a:t>
          </a:r>
          <a:endParaRPr lang="en-US" sz="5300" kern="1200" dirty="0">
            <a:solidFill>
              <a:schemeClr val="tx1"/>
            </a:solidFill>
          </a:endParaRPr>
        </a:p>
      </dsp:txBody>
      <dsp:txXfrm rot="10800000">
        <a:off x="6200970" y="7190919"/>
        <a:ext cx="16314479" cy="1889082"/>
      </dsp:txXfrm>
    </dsp:sp>
    <dsp:sp modelId="{35389BB9-B5CF-4464-BB37-B43137FD0C06}">
      <dsp:nvSpPr>
        <dsp:cNvPr id="0" name=""/>
        <dsp:cNvSpPr/>
      </dsp:nvSpPr>
      <dsp:spPr>
        <a:xfrm>
          <a:off x="3755970" y="7190919"/>
          <a:ext cx="1889082" cy="1889082"/>
        </a:xfrm>
        <a:prstGeom prst="ellipse">
          <a:avLst/>
        </a:prstGeom>
        <a:blipFill dpi="0" rotWithShape="1">
          <a:blip xmlns:r="http://schemas.openxmlformats.org/officeDocument/2006/relationships" r:embed="rId4"/>
          <a:srcRect/>
          <a:stretch>
            <a:fillRect l="20000" t="20000" r="20000" b="20000"/>
          </a:stretch>
        </a:blipFill>
        <a:ln w="28575" cap="flat" cmpd="sng" algn="ctr">
          <a:solidFill>
            <a:schemeClr val="bg2">
              <a:lumMod val="50000"/>
            </a:schemeClr>
          </a:solidFill>
          <a:prstDash val="solid"/>
        </a:ln>
        <a:effectLst>
          <a:outerShdw blurRad="762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 name="Shape 878"/>
          <p:cNvSpPr>
            <a:spLocks noGrp="1" noRot="1" noChangeAspect="1"/>
          </p:cNvSpPr>
          <p:nvPr>
            <p:ph type="sldImg"/>
          </p:nvPr>
        </p:nvSpPr>
        <p:spPr>
          <a:xfrm>
            <a:off x="1143000" y="685800"/>
            <a:ext cx="4572000" cy="3429000"/>
          </a:xfrm>
          <a:prstGeom prst="rect">
            <a:avLst/>
          </a:prstGeom>
        </p:spPr>
        <p:txBody>
          <a:bodyPr/>
          <a:lstStyle/>
          <a:p>
            <a:endParaRPr/>
          </a:p>
        </p:txBody>
      </p:sp>
      <p:sp>
        <p:nvSpPr>
          <p:cNvPr id="879" name="Shape 87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xfrm>
            <a:off x="381000" y="685800"/>
            <a:ext cx="6096000" cy="3429000"/>
          </a:xfrm>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pPr defTabSz="914400">
              <a:defRPr sz="1200"/>
            </a:pPr>
            <a:r>
              <a:t>Research organisations from 7 countries have proposed to work together to develop a cross-border joint procurement of innovative cloud services. This is an important change: never before have research organisations across Europe pooled their funds and resources to procure cloud services to support their scientific programmes. </a:t>
            </a:r>
          </a:p>
          <a:p>
            <a:pPr defTabSz="914400">
              <a:defRPr sz="1200"/>
            </a:pPr>
            <a:endParaRPr/>
          </a:p>
          <a:p>
            <a:pPr defTabSz="914400">
              <a:defRPr sz="1200"/>
            </a:pPr>
            <a:r>
              <a:t>CERN is the lead procurer while EMBL-EBI &amp; ESRF are members of the buyers group and co-organisers of this event.</a:t>
            </a:r>
          </a:p>
          <a:p>
            <a:pPr defTabSz="914400">
              <a:defRPr sz="1200"/>
            </a:pPr>
            <a:endParaRPr/>
          </a:p>
          <a:p>
            <a:pPr defTabSz="914400">
              <a:defRPr sz="1200"/>
            </a:pPr>
            <a:r>
              <a:t>The hybrid cloud platform brings together the data centres managed by the procurers, the publicly operated GEANT network and eduGAIN federated identity mgmt. providing consistent access to all cloud services.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0F83B3-0C21-BA46-891E-E923391B397A}" type="slidenum">
              <a:rPr lang="it-IT" smtClean="0"/>
              <a:t>10</a:t>
            </a:fld>
            <a:endParaRPr lang="it-IT"/>
          </a:p>
        </p:txBody>
      </p:sp>
    </p:spTree>
    <p:extLst>
      <p:ext uri="{BB962C8B-B14F-4D97-AF65-F5344CB8AC3E}">
        <p14:creationId xmlns:p14="http://schemas.microsoft.com/office/powerpoint/2010/main" val="1684235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Educause Center for Analysis and Research, a nonprofit association that helps higher education elevate the impact of IT </a:t>
            </a:r>
            <a:endParaRPr lang="en" dirty="0"/>
          </a:p>
          <a:p>
            <a:r>
              <a:rPr lang="en-US" sz="1200" b="0" i="0" u="none" strike="noStrike" kern="1200" baseline="0" dirty="0">
                <a:solidFill>
                  <a:schemeClr val="tx1"/>
                </a:solidFill>
                <a:latin typeface="+mn-lt"/>
                <a:ea typeface="+mn-ea"/>
                <a:cs typeface="+mn-cs"/>
              </a:rPr>
              <a:t>intangible benefits of the cloud: geographic diversity of services, fault tolerance, enhanced security and compliance, and automation </a:t>
            </a:r>
            <a:endParaRPr lang="it-IT" dirty="0"/>
          </a:p>
        </p:txBody>
      </p:sp>
      <p:sp>
        <p:nvSpPr>
          <p:cNvPr id="4" name="Slide Number Placeholder 3"/>
          <p:cNvSpPr>
            <a:spLocks noGrp="1"/>
          </p:cNvSpPr>
          <p:nvPr>
            <p:ph type="sldNum" sz="quarter" idx="5"/>
          </p:nvPr>
        </p:nvSpPr>
        <p:spPr/>
        <p:txBody>
          <a:bodyPr/>
          <a:lstStyle/>
          <a:p>
            <a:fld id="{ADA4BD18-9238-45B0-A735-683D0FF33CC5}" type="slidenum">
              <a:rPr lang="fr-FR" smtClean="0"/>
              <a:t>11</a:t>
            </a:fld>
            <a:endParaRPr lang="fr-FR"/>
          </a:p>
        </p:txBody>
      </p:sp>
    </p:spTree>
    <p:extLst>
      <p:ext uri="{BB962C8B-B14F-4D97-AF65-F5344CB8AC3E}">
        <p14:creationId xmlns:p14="http://schemas.microsoft.com/office/powerpoint/2010/main" val="169860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ALICE reconstruction and analysis trains</a:t>
            </a:r>
            <a:endParaRPr lang="en-GB"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4EA19-9C83-4464-BB8F-7ED8776D7F6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958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53fe859a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553fe859a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l" sz="1200" b="0" i="0" u="none" strike="noStrike" cap="none">
                <a:solidFill>
                  <a:schemeClr val="dk1"/>
                </a:solidFill>
                <a:latin typeface="Calibri"/>
                <a:ea typeface="Calibri"/>
                <a:cs typeface="Calibri"/>
                <a:sym typeface="Calibri"/>
              </a:rPr>
              <a:t>CERN is the European Organisation for Nuclear research.</a:t>
            </a:r>
            <a:endParaRPr/>
          </a:p>
          <a:p>
            <a:pPr marL="0" marR="0" lvl="0" indent="0" algn="l" rtl="0">
              <a:lnSpc>
                <a:spcPct val="100000"/>
              </a:lnSpc>
              <a:spcBef>
                <a:spcPts val="0"/>
              </a:spcBef>
              <a:spcAft>
                <a:spcPts val="0"/>
              </a:spcAft>
              <a:buClr>
                <a:srgbClr val="000000"/>
              </a:buClr>
              <a:buSzPts val="1400"/>
              <a:buFont typeface="Arial"/>
              <a:buNone/>
            </a:pPr>
            <a:r>
              <a:rPr lang="el" sz="1200" b="0" i="0" u="none" strike="noStrike" cap="none">
                <a:solidFill>
                  <a:schemeClr val="dk1"/>
                </a:solidFill>
                <a:latin typeface="Calibri"/>
                <a:ea typeface="Calibri"/>
                <a:cs typeface="Calibri"/>
                <a:sym typeface="Calibri"/>
              </a:rPr>
              <a:t>It was founded in 1954, so it is more than 60 years old, to do fundamental research in physics.</a:t>
            </a:r>
            <a:endParaRPr/>
          </a:p>
          <a:p>
            <a:pPr marL="0" marR="0" lvl="0" indent="0" algn="l" rtl="0">
              <a:lnSpc>
                <a:spcPct val="100000"/>
              </a:lnSpc>
              <a:spcBef>
                <a:spcPts val="0"/>
              </a:spcBef>
              <a:spcAft>
                <a:spcPts val="0"/>
              </a:spcAft>
              <a:buClr>
                <a:srgbClr val="000000"/>
              </a:buClr>
              <a:buSzPts val="1400"/>
              <a:buFont typeface="Arial"/>
              <a:buNone/>
            </a:pPr>
            <a:r>
              <a:rPr lang="el" sz="1200" b="0" i="0" u="none" strike="noStrike" cap="none">
                <a:solidFill>
                  <a:schemeClr val="dk1"/>
                </a:solidFill>
                <a:latin typeface="Calibri"/>
                <a:ea typeface="Calibri"/>
                <a:cs typeface="Calibri"/>
                <a:sym typeface="Calibri"/>
              </a:rPr>
              <a:t>More precisely, CERN is dedicated to the study of the components of matter, the particles, how these particles interact between them and the forces that hold them together, to better understand the fundamental laws of nature.</a:t>
            </a:r>
            <a:endParaRPr sz="1200" b="0" i="0" u="none" strike="noStrike" cap="none">
              <a:solidFill>
                <a:schemeClr val="dk1"/>
              </a:solidFill>
              <a:latin typeface="Calibri"/>
              <a:ea typeface="Calibri"/>
              <a:cs typeface="Calibri"/>
              <a:sym typeface="Calibri"/>
            </a:endParaRPr>
          </a:p>
        </p:txBody>
      </p:sp>
      <p:sp>
        <p:nvSpPr>
          <p:cNvPr id="132" name="Google Shape;132;g553fe859a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l"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5412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419600" y="4260850"/>
            <a:ext cx="15544800" cy="2940050"/>
          </a:xfrm>
          <a:prstGeom prst="rect">
            <a:avLst/>
          </a:prstGeom>
        </p:spPr>
        <p:txBody>
          <a:bodyPr/>
          <a:lstStyle/>
          <a:p>
            <a:r>
              <a:t>Title Text</a:t>
            </a:r>
          </a:p>
        </p:txBody>
      </p:sp>
      <p:sp>
        <p:nvSpPr>
          <p:cNvPr id="12" name="Body Level One…"/>
          <p:cNvSpPr txBox="1">
            <a:spLocks noGrp="1"/>
          </p:cNvSpPr>
          <p:nvPr>
            <p:ph type="body" sz="quarter" idx="1"/>
          </p:nvPr>
        </p:nvSpPr>
        <p:spPr>
          <a:xfrm>
            <a:off x="5791200" y="7772400"/>
            <a:ext cx="12801600" cy="35052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 en object zonder voettekst">
    <p:bg>
      <p:bgPr>
        <a:solidFill>
          <a:schemeClr val="accent3"/>
        </a:solid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287341" y="719998"/>
            <a:ext cx="9720007" cy="2304004"/>
          </a:xfrm>
          <a:prstGeom prst="rect">
            <a:avLst/>
          </a:prstGeom>
        </p:spPr>
        <p:txBody>
          <a:bodyPr/>
          <a:lstStyle>
            <a:lvl1pPr algn="l">
              <a:defRPr sz="5600">
                <a:solidFill>
                  <a:srgbClr val="FFFFFF"/>
                </a:solidFill>
                <a:latin typeface="+mj-lt"/>
                <a:ea typeface="+mj-ea"/>
                <a:cs typeface="+mj-cs"/>
                <a:sym typeface="Helvetica"/>
              </a:defRPr>
            </a:lvl1pPr>
          </a:lstStyle>
          <a:p>
            <a:r>
              <a:t>Title Text</a:t>
            </a:r>
          </a:p>
        </p:txBody>
      </p:sp>
      <p:sp>
        <p:nvSpPr>
          <p:cNvPr id="111" name="Body Level One…"/>
          <p:cNvSpPr txBox="1">
            <a:spLocks noGrp="1"/>
          </p:cNvSpPr>
          <p:nvPr>
            <p:ph type="body" idx="1"/>
          </p:nvPr>
        </p:nvSpPr>
        <p:spPr>
          <a:xfrm>
            <a:off x="3911998" y="3816000"/>
            <a:ext cx="16560008" cy="8280004"/>
          </a:xfrm>
          <a:prstGeom prst="rect">
            <a:avLst/>
          </a:prstGeom>
        </p:spPr>
        <p:txBody>
          <a:bodyPr/>
          <a:lstStyle>
            <a:lvl1pPr>
              <a:spcBef>
                <a:spcPts val="800"/>
              </a:spcBef>
              <a:buSzPct val="150000"/>
              <a:buFontTx/>
              <a:buBlip>
                <a:blip r:embed="rId2"/>
              </a:buBlip>
              <a:defRPr sz="3600"/>
            </a:lvl1pPr>
            <a:lvl2pPr marL="1511998" indent="-1079998">
              <a:spcBef>
                <a:spcPts val="800"/>
              </a:spcBef>
              <a:buSzPct val="150000"/>
              <a:buFontTx/>
              <a:buBlip>
                <a:blip r:embed="rId3"/>
              </a:buBlip>
              <a:defRPr sz="3600"/>
            </a:lvl2pPr>
            <a:lvl3pPr marL="1440000" indent="-576000">
              <a:spcBef>
                <a:spcPts val="800"/>
              </a:spcBef>
              <a:buSzPct val="130000"/>
              <a:buFontTx/>
              <a:buBlip>
                <a:blip r:embed="rId2"/>
              </a:buBlip>
              <a:defRPr sz="3600"/>
            </a:lvl3pPr>
            <a:lvl4pPr marL="2303999" indent="-1079998">
              <a:spcBef>
                <a:spcPts val="800"/>
              </a:spcBef>
              <a:buSzPct val="150000"/>
              <a:buFontTx/>
              <a:buBlip>
                <a:blip r:embed="rId3"/>
              </a:buBlip>
              <a:defRPr sz="3600"/>
            </a:lvl4pPr>
            <a:lvl5pPr marL="2663999" indent="-863998">
              <a:spcBef>
                <a:spcPts val="800"/>
              </a:spcBef>
              <a:buSzPct val="150000"/>
              <a:buFontTx/>
              <a:buBlip>
                <a:blip r:embed="rId2"/>
              </a:buBlip>
              <a:defRPr sz="3600"/>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5649868" y="12437114"/>
            <a:ext cx="504540" cy="55117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4419600" y="4260850"/>
            <a:ext cx="15544800" cy="2940050"/>
          </a:xfrm>
          <a:prstGeom prst="rect">
            <a:avLst/>
          </a:prstGeom>
        </p:spPr>
        <p:txBody>
          <a:bodyPr/>
          <a:lstStyle/>
          <a:p>
            <a:r>
              <a:t>Title Text</a:t>
            </a:r>
          </a:p>
        </p:txBody>
      </p:sp>
      <p:sp>
        <p:nvSpPr>
          <p:cNvPr id="120" name="Body Level One…"/>
          <p:cNvSpPr txBox="1">
            <a:spLocks noGrp="1"/>
          </p:cNvSpPr>
          <p:nvPr>
            <p:ph type="body" sz="quarter" idx="1"/>
          </p:nvPr>
        </p:nvSpPr>
        <p:spPr>
          <a:xfrm>
            <a:off x="5791200" y="7772400"/>
            <a:ext cx="12801600" cy="35052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p>
            <a:r>
              <a:t>Title Text</a:t>
            </a:r>
          </a:p>
        </p:txBody>
      </p:sp>
      <p:sp>
        <p:nvSpPr>
          <p:cNvPr id="1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4492624" y="8813800"/>
            <a:ext cx="15544802" cy="2724150"/>
          </a:xfrm>
          <a:prstGeom prst="rect">
            <a:avLst/>
          </a:prstGeom>
        </p:spPr>
        <p:txBody>
          <a:bodyPr anchor="t"/>
          <a:lstStyle>
            <a:lvl1pPr algn="l">
              <a:defRPr sz="8000" b="1" cap="all"/>
            </a:lvl1pPr>
          </a:lstStyle>
          <a:p>
            <a:r>
              <a:t>Title Text</a:t>
            </a:r>
          </a:p>
        </p:txBody>
      </p:sp>
      <p:sp>
        <p:nvSpPr>
          <p:cNvPr id="138" name="Body Level One…"/>
          <p:cNvSpPr txBox="1">
            <a:spLocks noGrp="1"/>
          </p:cNvSpPr>
          <p:nvPr>
            <p:ph type="body" sz="quarter" idx="1"/>
          </p:nvPr>
        </p:nvSpPr>
        <p:spPr>
          <a:xfrm>
            <a:off x="4492624" y="5813426"/>
            <a:ext cx="15544802" cy="3000391"/>
          </a:xfrm>
          <a:prstGeom prst="rect">
            <a:avLst/>
          </a:prstGeom>
        </p:spPr>
        <p:txBody>
          <a:bodyPr anchor="b"/>
          <a:lstStyle>
            <a:lvl1pPr marL="0" indent="0">
              <a:spcBef>
                <a:spcPts val="800"/>
              </a:spcBef>
              <a:buSzTx/>
              <a:buFontTx/>
              <a:buNone/>
              <a:defRPr sz="4000">
                <a:solidFill>
                  <a:srgbClr val="888888"/>
                </a:solidFill>
              </a:defRPr>
            </a:lvl1pPr>
            <a:lvl2pPr marL="0" indent="0">
              <a:spcBef>
                <a:spcPts val="800"/>
              </a:spcBef>
              <a:buSzTx/>
              <a:buFontTx/>
              <a:buNone/>
              <a:defRPr sz="4000">
                <a:solidFill>
                  <a:srgbClr val="888888"/>
                </a:solidFill>
              </a:defRPr>
            </a:lvl2pPr>
            <a:lvl3pPr marL="0" indent="0">
              <a:spcBef>
                <a:spcPts val="800"/>
              </a:spcBef>
              <a:buSzTx/>
              <a:buFontTx/>
              <a:buNone/>
              <a:defRPr sz="4000">
                <a:solidFill>
                  <a:srgbClr val="888888"/>
                </a:solidFill>
              </a:defRPr>
            </a:lvl3pPr>
            <a:lvl4pPr marL="0" indent="0">
              <a:spcBef>
                <a:spcPts val="800"/>
              </a:spcBef>
              <a:buSzTx/>
              <a:buFontTx/>
              <a:buNone/>
              <a:defRPr sz="4000">
                <a:solidFill>
                  <a:srgbClr val="888888"/>
                </a:solidFill>
              </a:defRPr>
            </a:lvl4pPr>
            <a:lvl5pPr marL="0" indent="0">
              <a:spcBef>
                <a:spcPts val="800"/>
              </a:spcBef>
              <a:buSzTx/>
              <a:buFontTx/>
              <a:buNone/>
              <a:defRPr sz="4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a:lstStyle/>
          <a:p>
            <a:r>
              <a:t>Title Text</a:t>
            </a:r>
          </a:p>
        </p:txBody>
      </p:sp>
      <p:sp>
        <p:nvSpPr>
          <p:cNvPr id="147" name="Body Level One…"/>
          <p:cNvSpPr txBox="1">
            <a:spLocks noGrp="1"/>
          </p:cNvSpPr>
          <p:nvPr>
            <p:ph type="body" sz="half" idx="1"/>
          </p:nvPr>
        </p:nvSpPr>
        <p:spPr>
          <a:xfrm>
            <a:off x="3962400" y="3200400"/>
            <a:ext cx="8077200" cy="9051926"/>
          </a:xfrm>
          <a:prstGeom prst="rect">
            <a:avLst/>
          </a:prstGeom>
        </p:spPr>
        <p:txBody>
          <a:bodyPr/>
          <a:lstStyle>
            <a:lvl1pPr>
              <a:spcBef>
                <a:spcPts val="1200"/>
              </a:spcBef>
              <a:defRPr sz="5600"/>
            </a:lvl1pPr>
            <a:lvl2pPr marL="1123950" indent="-666750">
              <a:spcBef>
                <a:spcPts val="1200"/>
              </a:spcBef>
              <a:defRPr sz="5600"/>
            </a:lvl2pPr>
            <a:lvl3pPr marL="1554476" indent="-640076">
              <a:spcBef>
                <a:spcPts val="1200"/>
              </a:spcBef>
              <a:defRPr sz="5600"/>
            </a:lvl3pPr>
            <a:lvl4pPr marL="2082800" indent="-711200">
              <a:spcBef>
                <a:spcPts val="1200"/>
              </a:spcBef>
              <a:defRPr sz="5600"/>
            </a:lvl4pPr>
            <a:lvl5pPr marL="2540000" indent="-711200">
              <a:spcBef>
                <a:spcPts val="1200"/>
              </a:spcBef>
              <a:defRPr sz="5600"/>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55" name="Title Text"/>
          <p:cNvSpPr txBox="1">
            <a:spLocks noGrp="1"/>
          </p:cNvSpPr>
          <p:nvPr>
            <p:ph type="title"/>
          </p:nvPr>
        </p:nvSpPr>
        <p:spPr>
          <a:prstGeom prst="rect">
            <a:avLst/>
          </a:prstGeom>
        </p:spPr>
        <p:txBody>
          <a:bodyPr/>
          <a:lstStyle/>
          <a:p>
            <a:r>
              <a:t>Title Text</a:t>
            </a:r>
          </a:p>
        </p:txBody>
      </p:sp>
      <p:sp>
        <p:nvSpPr>
          <p:cNvPr id="156" name="Body Level One…"/>
          <p:cNvSpPr txBox="1">
            <a:spLocks noGrp="1"/>
          </p:cNvSpPr>
          <p:nvPr>
            <p:ph type="body" sz="quarter" idx="1"/>
          </p:nvPr>
        </p:nvSpPr>
        <p:spPr>
          <a:xfrm>
            <a:off x="3962400" y="3070224"/>
            <a:ext cx="8080376" cy="1279526"/>
          </a:xfrm>
          <a:prstGeom prst="rect">
            <a:avLst/>
          </a:prstGeom>
        </p:spPr>
        <p:txBody>
          <a:bodyPr anchor="b"/>
          <a:lstStyle>
            <a:lvl1pPr marL="0" indent="0">
              <a:spcBef>
                <a:spcPts val="1000"/>
              </a:spcBef>
              <a:buSzTx/>
              <a:buFontTx/>
              <a:buNone/>
              <a:defRPr sz="4800" b="1"/>
            </a:lvl1pPr>
            <a:lvl2pPr marL="0" indent="0">
              <a:spcBef>
                <a:spcPts val="1000"/>
              </a:spcBef>
              <a:buSzTx/>
              <a:buFontTx/>
              <a:buNone/>
              <a:defRPr sz="4800" b="1"/>
            </a:lvl2pPr>
            <a:lvl3pPr marL="0" indent="0">
              <a:spcBef>
                <a:spcPts val="1000"/>
              </a:spcBef>
              <a:buSzTx/>
              <a:buFontTx/>
              <a:buNone/>
              <a:defRPr sz="4800" b="1"/>
            </a:lvl3pPr>
            <a:lvl4pPr marL="0" indent="0">
              <a:spcBef>
                <a:spcPts val="1000"/>
              </a:spcBef>
              <a:buSzTx/>
              <a:buFontTx/>
              <a:buNone/>
              <a:defRPr sz="4800" b="1"/>
            </a:lvl4pPr>
            <a:lvl5pPr marL="0" indent="0">
              <a:spcBef>
                <a:spcPts val="1000"/>
              </a:spcBef>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157" name="Text Placeholder 4"/>
          <p:cNvSpPr>
            <a:spLocks noGrp="1"/>
          </p:cNvSpPr>
          <p:nvPr>
            <p:ph type="body" sz="quarter" idx="13"/>
          </p:nvPr>
        </p:nvSpPr>
        <p:spPr>
          <a:xfrm>
            <a:off x="12338050" y="3070222"/>
            <a:ext cx="8083550" cy="1279542"/>
          </a:xfrm>
          <a:prstGeom prst="rect">
            <a:avLst/>
          </a:prstGeom>
          <a:ln w="12700"/>
        </p:spPr>
        <p:txBody>
          <a:bodyPr anchor="b"/>
          <a:lstStyle/>
          <a:p>
            <a:endParaRP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65" name="Title Text"/>
          <p:cNvSpPr txBox="1">
            <a:spLocks noGrp="1"/>
          </p:cNvSpPr>
          <p:nvPr>
            <p:ph type="title"/>
          </p:nvPr>
        </p:nvSpPr>
        <p:spPr>
          <a:prstGeom prst="rect">
            <a:avLst/>
          </a:prstGeom>
        </p:spPr>
        <p:txBody>
          <a:bodyPr/>
          <a:lstStyle/>
          <a:p>
            <a:r>
              <a:t>Title Text</a:t>
            </a: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3962400" y="546100"/>
            <a:ext cx="6016632" cy="2324100"/>
          </a:xfrm>
          <a:prstGeom prst="rect">
            <a:avLst/>
          </a:prstGeom>
        </p:spPr>
        <p:txBody>
          <a:bodyPr anchor="b"/>
          <a:lstStyle>
            <a:lvl1pPr algn="l">
              <a:defRPr sz="4000" b="1"/>
            </a:lvl1pPr>
          </a:lstStyle>
          <a:p>
            <a:r>
              <a:t>Title Text</a:t>
            </a:r>
          </a:p>
        </p:txBody>
      </p:sp>
      <p:sp>
        <p:nvSpPr>
          <p:cNvPr id="181" name="Body Level One…"/>
          <p:cNvSpPr txBox="1">
            <a:spLocks noGrp="1"/>
          </p:cNvSpPr>
          <p:nvPr>
            <p:ph type="body" sz="half" idx="1"/>
          </p:nvPr>
        </p:nvSpPr>
        <p:spPr>
          <a:xfrm>
            <a:off x="10198100" y="546100"/>
            <a:ext cx="10223500" cy="117062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 name="Text Placeholder 3"/>
          <p:cNvSpPr>
            <a:spLocks noGrp="1"/>
          </p:cNvSpPr>
          <p:nvPr>
            <p:ph type="body" sz="quarter" idx="13"/>
          </p:nvPr>
        </p:nvSpPr>
        <p:spPr>
          <a:xfrm>
            <a:off x="3962396" y="2870200"/>
            <a:ext cx="6016635" cy="9382126"/>
          </a:xfrm>
          <a:prstGeom prst="rect">
            <a:avLst/>
          </a:prstGeom>
          <a:ln w="12700"/>
        </p:spPr>
        <p:txBody>
          <a:bodyPr/>
          <a:lstStyle/>
          <a:p>
            <a:endParaRPr/>
          </a:p>
        </p:txBody>
      </p:sp>
      <p:sp>
        <p:nvSpPr>
          <p:cNvPr id="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6632576" y="9601200"/>
            <a:ext cx="10972809" cy="1133476"/>
          </a:xfrm>
          <a:prstGeom prst="rect">
            <a:avLst/>
          </a:prstGeom>
        </p:spPr>
        <p:txBody>
          <a:bodyPr anchor="b"/>
          <a:lstStyle>
            <a:lvl1pPr algn="l">
              <a:defRPr sz="4000" b="1"/>
            </a:lvl1pPr>
          </a:lstStyle>
          <a:p>
            <a:r>
              <a:t>Title Text</a:t>
            </a:r>
          </a:p>
        </p:txBody>
      </p:sp>
      <p:sp>
        <p:nvSpPr>
          <p:cNvPr id="191" name="Picture Placeholder 2"/>
          <p:cNvSpPr>
            <a:spLocks noGrp="1"/>
          </p:cNvSpPr>
          <p:nvPr>
            <p:ph type="pic" sz="half" idx="13"/>
          </p:nvPr>
        </p:nvSpPr>
        <p:spPr>
          <a:xfrm>
            <a:off x="6632576" y="1225550"/>
            <a:ext cx="10972809" cy="8229600"/>
          </a:xfrm>
          <a:prstGeom prst="rect">
            <a:avLst/>
          </a:prstGeom>
          <a:ln w="12700"/>
        </p:spPr>
        <p:txBody>
          <a:bodyPr lIns="91439" tIns="45719" rIns="91439" bIns="45719">
            <a:noAutofit/>
          </a:bodyPr>
          <a:lstStyle/>
          <a:p>
            <a:endParaRPr/>
          </a:p>
        </p:txBody>
      </p:sp>
      <p:sp>
        <p:nvSpPr>
          <p:cNvPr id="192" name="Body Level One…"/>
          <p:cNvSpPr txBox="1">
            <a:spLocks noGrp="1"/>
          </p:cNvSpPr>
          <p:nvPr>
            <p:ph type="body" sz="quarter" idx="1"/>
          </p:nvPr>
        </p:nvSpPr>
        <p:spPr>
          <a:xfrm>
            <a:off x="6632576" y="10734674"/>
            <a:ext cx="10972809" cy="1609741"/>
          </a:xfrm>
          <a:prstGeom prst="rect">
            <a:avLst/>
          </a:prstGeom>
        </p:spPr>
        <p:txBody>
          <a:bodyPr/>
          <a:lstStyle>
            <a:lvl1pPr marL="0" indent="0">
              <a:spcBef>
                <a:spcPts val="600"/>
              </a:spcBef>
              <a:buSzTx/>
              <a:buFontTx/>
              <a:buNone/>
              <a:defRPr sz="2800"/>
            </a:lvl1pPr>
            <a:lvl2pPr marL="0" indent="0">
              <a:spcBef>
                <a:spcPts val="600"/>
              </a:spcBef>
              <a:buSzTx/>
              <a:buFontTx/>
              <a:buNone/>
              <a:defRPr sz="2800"/>
            </a:lvl2pPr>
            <a:lvl3pPr marL="0" indent="0">
              <a:spcBef>
                <a:spcPts val="600"/>
              </a:spcBef>
              <a:buSzTx/>
              <a:buFontTx/>
              <a:buNone/>
              <a:defRPr sz="2800"/>
            </a:lvl3pPr>
            <a:lvl4pPr marL="0" indent="0">
              <a:spcBef>
                <a:spcPts val="600"/>
              </a:spcBef>
              <a:buSzTx/>
              <a:buFontTx/>
              <a:buNone/>
              <a:defRPr sz="2800"/>
            </a:lvl4pPr>
            <a:lvl5pPr marL="0" indent="0">
              <a:spcBef>
                <a:spcPts val="600"/>
              </a:spcBef>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00" name="Title Text"/>
          <p:cNvSpPr txBox="1">
            <a:spLocks noGrp="1"/>
          </p:cNvSpPr>
          <p:nvPr>
            <p:ph type="title"/>
          </p:nvPr>
        </p:nvSpPr>
        <p:spPr>
          <a:prstGeom prst="rect">
            <a:avLst/>
          </a:prstGeom>
        </p:spPr>
        <p:txBody>
          <a:bodyPr/>
          <a:lstStyle/>
          <a:p>
            <a:r>
              <a:t>Title Text</a:t>
            </a:r>
          </a:p>
        </p:txBody>
      </p:sp>
      <p:sp>
        <p:nvSpPr>
          <p:cNvPr id="20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16306800" y="549276"/>
            <a:ext cx="4114800" cy="11703054"/>
          </a:xfrm>
          <a:prstGeom prst="rect">
            <a:avLst/>
          </a:prstGeom>
        </p:spPr>
        <p:txBody>
          <a:bodyPr/>
          <a:lstStyle/>
          <a:p>
            <a:r>
              <a:t>Title Text</a:t>
            </a:r>
          </a:p>
        </p:txBody>
      </p:sp>
      <p:sp>
        <p:nvSpPr>
          <p:cNvPr id="210" name="Body Level One…"/>
          <p:cNvSpPr txBox="1">
            <a:spLocks noGrp="1"/>
          </p:cNvSpPr>
          <p:nvPr>
            <p:ph type="body" idx="1"/>
          </p:nvPr>
        </p:nvSpPr>
        <p:spPr>
          <a:xfrm>
            <a:off x="3962400" y="549276"/>
            <a:ext cx="12039600" cy="1170305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18" name="Body Level One…"/>
          <p:cNvSpPr txBox="1">
            <a:spLocks noGrp="1"/>
          </p:cNvSpPr>
          <p:nvPr>
            <p:ph type="body" idx="1"/>
          </p:nvPr>
        </p:nvSpPr>
        <p:spPr>
          <a:prstGeom prst="rect">
            <a:avLst/>
          </a:prstGeom>
        </p:spPr>
        <p:txBody>
          <a:bodyPr/>
          <a:lstStyle>
            <a:lvl1pPr marL="723900" indent="-723900">
              <a:buSzPct val="80000"/>
              <a:buFontTx/>
              <a:buChar char="£"/>
            </a:lvl1pPr>
            <a:lvl2pPr marL="1397000" indent="-939800">
              <a:buFontTx/>
              <a:buChar char="-"/>
            </a:lvl2pPr>
            <a:lvl3pPr marL="1706876" indent="-792476">
              <a:buFontTx/>
              <a:buChar char="▪"/>
            </a:lvl3pPr>
            <a:lvl4pPr marL="2184400" indent="-812800">
              <a:buFontTx/>
            </a:lvl4pPr>
            <a:lvl5pPr marL="2641600" indent="-812800">
              <a:buFontTx/>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el en object met voettekst bolletjes">
    <p:bg>
      <p:bgPr>
        <a:solidFill>
          <a:schemeClr val="accent3"/>
        </a:solidFill>
        <a:effectLst/>
      </p:bgPr>
    </p:bg>
    <p:spTree>
      <p:nvGrpSpPr>
        <p:cNvPr id="1" name=""/>
        <p:cNvGrpSpPr/>
        <p:nvPr/>
      </p:nvGrpSpPr>
      <p:grpSpPr>
        <a:xfrm>
          <a:off x="0" y="0"/>
          <a:ext cx="0" cy="0"/>
          <a:chOff x="0" y="0"/>
          <a:chExt cx="0" cy="0"/>
        </a:xfrm>
      </p:grpSpPr>
      <p:sp>
        <p:nvSpPr>
          <p:cNvPr id="226" name="Rechthoek 10"/>
          <p:cNvSpPr/>
          <p:nvPr/>
        </p:nvSpPr>
        <p:spPr>
          <a:xfrm>
            <a:off x="3048000" y="12599998"/>
            <a:ext cx="18288000" cy="1080017"/>
          </a:xfrm>
          <a:prstGeom prst="rect">
            <a:avLst/>
          </a:prstGeom>
          <a:solidFill>
            <a:schemeClr val="accent4"/>
          </a:solidFill>
          <a:ln w="12700">
            <a:miter lim="400000"/>
          </a:ln>
        </p:spPr>
        <p:txBody>
          <a:bodyPr lIns="91436" tIns="91436" rIns="91436" bIns="91436" anchor="ctr"/>
          <a:lstStyle/>
          <a:p>
            <a:pPr algn="ctr">
              <a:defRPr>
                <a:solidFill>
                  <a:srgbClr val="FFFFFF"/>
                </a:solidFill>
                <a:latin typeface="+mn-lt"/>
                <a:ea typeface="+mn-ea"/>
                <a:cs typeface="+mn-cs"/>
                <a:sym typeface="Calibri"/>
              </a:defRPr>
            </a:pPr>
            <a:endParaRPr/>
          </a:p>
        </p:txBody>
      </p:sp>
      <p:sp>
        <p:nvSpPr>
          <p:cNvPr id="227" name="Title Text"/>
          <p:cNvSpPr txBox="1">
            <a:spLocks noGrp="1"/>
          </p:cNvSpPr>
          <p:nvPr>
            <p:ph type="title"/>
          </p:nvPr>
        </p:nvSpPr>
        <p:spPr>
          <a:xfrm>
            <a:off x="6287996" y="719998"/>
            <a:ext cx="9720006" cy="2304004"/>
          </a:xfrm>
          <a:prstGeom prst="rect">
            <a:avLst/>
          </a:prstGeom>
        </p:spPr>
        <p:txBody>
          <a:bodyPr/>
          <a:lstStyle>
            <a:lvl1pPr algn="l">
              <a:defRPr sz="5600">
                <a:solidFill>
                  <a:schemeClr val="accent2"/>
                </a:solidFill>
                <a:latin typeface="+mj-lt"/>
                <a:ea typeface="+mj-ea"/>
                <a:cs typeface="+mj-cs"/>
                <a:sym typeface="Helvetica"/>
              </a:defRPr>
            </a:lvl1pPr>
          </a:lstStyle>
          <a:p>
            <a:r>
              <a:t>Title Text</a:t>
            </a:r>
          </a:p>
        </p:txBody>
      </p:sp>
      <p:sp>
        <p:nvSpPr>
          <p:cNvPr id="228" name="Body Level One…"/>
          <p:cNvSpPr txBox="1">
            <a:spLocks noGrp="1"/>
          </p:cNvSpPr>
          <p:nvPr>
            <p:ph type="body" idx="1"/>
          </p:nvPr>
        </p:nvSpPr>
        <p:spPr>
          <a:xfrm>
            <a:off x="3911998" y="3816000"/>
            <a:ext cx="16560008" cy="8280004"/>
          </a:xfrm>
          <a:prstGeom prst="rect">
            <a:avLst/>
          </a:prstGeom>
        </p:spPr>
        <p:txBody>
          <a:bodyPr anchor="ctr"/>
          <a:lstStyle>
            <a:lvl1pPr>
              <a:spcBef>
                <a:spcPts val="0"/>
              </a:spcBef>
              <a:buClr>
                <a:schemeClr val="accent2"/>
              </a:buClr>
              <a:buFont typeface="Helvetica"/>
              <a:defRPr sz="4800">
                <a:solidFill>
                  <a:srgbClr val="17375E"/>
                </a:solidFill>
                <a:latin typeface="+mj-lt"/>
                <a:ea typeface="+mj-ea"/>
                <a:cs typeface="+mj-cs"/>
                <a:sym typeface="Helvetica"/>
              </a:defRPr>
            </a:lvl1pPr>
            <a:lvl2pPr marL="1028700" indent="-571500">
              <a:spcBef>
                <a:spcPts val="0"/>
              </a:spcBef>
              <a:buClr>
                <a:schemeClr val="accent2"/>
              </a:buClr>
              <a:buFont typeface="Helvetica"/>
              <a:buChar char="•"/>
              <a:defRPr sz="4800">
                <a:solidFill>
                  <a:srgbClr val="17375E"/>
                </a:solidFill>
                <a:latin typeface="+mj-lt"/>
                <a:ea typeface="+mj-ea"/>
                <a:cs typeface="+mj-cs"/>
                <a:sym typeface="Helvetica"/>
              </a:defRPr>
            </a:lvl2pPr>
            <a:lvl3pPr marL="1371600" indent="-457200">
              <a:spcBef>
                <a:spcPts val="0"/>
              </a:spcBef>
              <a:buClr>
                <a:schemeClr val="accent2"/>
              </a:buClr>
              <a:buFont typeface="Helvetica"/>
              <a:defRPr sz="4800">
                <a:solidFill>
                  <a:srgbClr val="17375E"/>
                </a:solidFill>
                <a:latin typeface="+mj-lt"/>
                <a:ea typeface="+mj-ea"/>
                <a:cs typeface="+mj-cs"/>
                <a:sym typeface="Helvetica"/>
              </a:defRPr>
            </a:lvl3pPr>
            <a:lvl4pPr marL="1828800" indent="-457200">
              <a:spcBef>
                <a:spcPts val="0"/>
              </a:spcBef>
              <a:buClr>
                <a:schemeClr val="accent2"/>
              </a:buClr>
              <a:buFont typeface="Helvetica"/>
              <a:buChar char="•"/>
              <a:defRPr sz="4800">
                <a:solidFill>
                  <a:srgbClr val="17375E"/>
                </a:solidFill>
                <a:latin typeface="+mj-lt"/>
                <a:ea typeface="+mj-ea"/>
                <a:cs typeface="+mj-cs"/>
                <a:sym typeface="Helvetica"/>
              </a:defRPr>
            </a:lvl4pPr>
            <a:lvl5pPr marL="2286000" indent="-457200">
              <a:spcBef>
                <a:spcPts val="0"/>
              </a:spcBef>
              <a:buClr>
                <a:schemeClr val="accent2"/>
              </a:buClr>
              <a:buFont typeface="Helvetica"/>
              <a:buChar char="•"/>
              <a:defRPr sz="4800">
                <a:solidFill>
                  <a:srgbClr val="17375E"/>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pic>
        <p:nvPicPr>
          <p:cNvPr id="229" name="Afbeelding 7" descr="Afbeelding 7"/>
          <p:cNvPicPr>
            <a:picLocks noChangeAspect="1"/>
          </p:cNvPicPr>
          <p:nvPr/>
        </p:nvPicPr>
        <p:blipFill>
          <a:blip r:embed="rId2">
            <a:extLst/>
          </a:blip>
          <a:stretch>
            <a:fillRect/>
          </a:stretch>
        </p:blipFill>
        <p:spPr>
          <a:xfrm>
            <a:off x="16512480" y="1216470"/>
            <a:ext cx="4140217" cy="889014"/>
          </a:xfrm>
          <a:prstGeom prst="rect">
            <a:avLst/>
          </a:prstGeom>
          <a:ln w="12700">
            <a:miter lim="400000"/>
          </a:ln>
        </p:spPr>
      </p:pic>
      <p:sp>
        <p:nvSpPr>
          <p:cNvPr id="230" name="Slide Number"/>
          <p:cNvSpPr txBox="1">
            <a:spLocks noGrp="1"/>
          </p:cNvSpPr>
          <p:nvPr>
            <p:ph type="sldNum" sz="quarter" idx="2"/>
          </p:nvPr>
        </p:nvSpPr>
        <p:spPr>
          <a:xfrm>
            <a:off x="19887008" y="12802239"/>
            <a:ext cx="534603" cy="551173"/>
          </a:xfrm>
          <a:prstGeom prst="rect">
            <a:avLst/>
          </a:prstGeom>
        </p:spPr>
        <p:txBody>
          <a:bodyPr/>
          <a:lstStyle>
            <a:lvl1pPr>
              <a:defRPr>
                <a:solidFill>
                  <a:srgbClr val="1F497D"/>
                </a:solidFill>
                <a:latin typeface="+mj-lt"/>
                <a:ea typeface="+mj-ea"/>
                <a:cs typeface="+mj-cs"/>
                <a:sym typeface="Helvetica"/>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el en object zonder voettekst">
    <p:bg>
      <p:bgPr>
        <a:solidFill>
          <a:schemeClr val="accent3"/>
        </a:solidFill>
        <a:effectLst/>
      </p:bgPr>
    </p:bg>
    <p:spTree>
      <p:nvGrpSpPr>
        <p:cNvPr id="1" name=""/>
        <p:cNvGrpSpPr/>
        <p:nvPr/>
      </p:nvGrpSpPr>
      <p:grpSpPr>
        <a:xfrm>
          <a:off x="0" y="0"/>
          <a:ext cx="0" cy="0"/>
          <a:chOff x="0" y="0"/>
          <a:chExt cx="0" cy="0"/>
        </a:xfrm>
      </p:grpSpPr>
      <p:sp>
        <p:nvSpPr>
          <p:cNvPr id="237" name="Title Text"/>
          <p:cNvSpPr txBox="1">
            <a:spLocks noGrp="1"/>
          </p:cNvSpPr>
          <p:nvPr>
            <p:ph type="title"/>
          </p:nvPr>
        </p:nvSpPr>
        <p:spPr>
          <a:xfrm>
            <a:off x="6287341" y="719998"/>
            <a:ext cx="9720007" cy="2304004"/>
          </a:xfrm>
          <a:prstGeom prst="rect">
            <a:avLst/>
          </a:prstGeom>
        </p:spPr>
        <p:txBody>
          <a:bodyPr/>
          <a:lstStyle>
            <a:lvl1pPr algn="l">
              <a:defRPr sz="5600">
                <a:solidFill>
                  <a:srgbClr val="FFFFFF"/>
                </a:solidFill>
                <a:latin typeface="+mj-lt"/>
                <a:ea typeface="+mj-ea"/>
                <a:cs typeface="+mj-cs"/>
                <a:sym typeface="Helvetica"/>
              </a:defRPr>
            </a:lvl1pPr>
          </a:lstStyle>
          <a:p>
            <a:r>
              <a:t>Title Text</a:t>
            </a:r>
          </a:p>
        </p:txBody>
      </p:sp>
      <p:sp>
        <p:nvSpPr>
          <p:cNvPr id="238" name="Body Level One…"/>
          <p:cNvSpPr txBox="1">
            <a:spLocks noGrp="1"/>
          </p:cNvSpPr>
          <p:nvPr>
            <p:ph type="body" idx="1"/>
          </p:nvPr>
        </p:nvSpPr>
        <p:spPr>
          <a:xfrm>
            <a:off x="3911998" y="3816000"/>
            <a:ext cx="16560008" cy="8280004"/>
          </a:xfrm>
          <a:prstGeom prst="rect">
            <a:avLst/>
          </a:prstGeom>
        </p:spPr>
        <p:txBody>
          <a:bodyPr/>
          <a:lstStyle>
            <a:lvl1pPr>
              <a:spcBef>
                <a:spcPts val="800"/>
              </a:spcBef>
              <a:buSzPct val="150000"/>
              <a:buFontTx/>
              <a:buBlip>
                <a:blip r:embed="rId2"/>
              </a:buBlip>
              <a:defRPr sz="3600"/>
            </a:lvl1pPr>
            <a:lvl2pPr marL="1511998" indent="-1079998">
              <a:spcBef>
                <a:spcPts val="800"/>
              </a:spcBef>
              <a:buSzPct val="150000"/>
              <a:buFontTx/>
              <a:buBlip>
                <a:blip r:embed="rId3"/>
              </a:buBlip>
              <a:defRPr sz="3600"/>
            </a:lvl2pPr>
            <a:lvl3pPr marL="1440000" indent="-576000">
              <a:spcBef>
                <a:spcPts val="800"/>
              </a:spcBef>
              <a:buSzPct val="130000"/>
              <a:buFontTx/>
              <a:buBlip>
                <a:blip r:embed="rId2"/>
              </a:buBlip>
              <a:defRPr sz="3600"/>
            </a:lvl3pPr>
            <a:lvl4pPr marL="2303999" indent="-1079998">
              <a:spcBef>
                <a:spcPts val="800"/>
              </a:spcBef>
              <a:buSzPct val="150000"/>
              <a:buFontTx/>
              <a:buBlip>
                <a:blip r:embed="rId3"/>
              </a:buBlip>
              <a:defRPr sz="3600"/>
            </a:lvl4pPr>
            <a:lvl5pPr marL="2663999" indent="-863998">
              <a:spcBef>
                <a:spcPts val="800"/>
              </a:spcBef>
              <a:buSzPct val="150000"/>
              <a:buFontTx/>
              <a:buBlip>
                <a:blip r:embed="rId2"/>
              </a:buBlip>
              <a:defRPr sz="3600"/>
            </a:lvl5pPr>
          </a:lstStyle>
          <a:p>
            <a:r>
              <a:t>Body Level One</a:t>
            </a:r>
          </a:p>
          <a:p>
            <a:pPr lvl="1"/>
            <a:r>
              <a:t>Body Level Two</a:t>
            </a:r>
          </a:p>
          <a:p>
            <a:pPr lvl="2"/>
            <a:r>
              <a:t>Body Level Three</a:t>
            </a:r>
          </a:p>
          <a:p>
            <a:pPr lvl="3"/>
            <a:r>
              <a:t>Body Level Four</a:t>
            </a:r>
          </a:p>
          <a:p>
            <a:pPr lvl="4"/>
            <a:r>
              <a:t>Body Level Five</a:t>
            </a:r>
          </a:p>
        </p:txBody>
      </p:sp>
      <p:sp>
        <p:nvSpPr>
          <p:cNvPr id="239" name="Slide Number"/>
          <p:cNvSpPr txBox="1">
            <a:spLocks noGrp="1"/>
          </p:cNvSpPr>
          <p:nvPr>
            <p:ph type="sldNum" sz="quarter" idx="2"/>
          </p:nvPr>
        </p:nvSpPr>
        <p:spPr>
          <a:xfrm>
            <a:off x="15649868" y="12437114"/>
            <a:ext cx="504540" cy="55117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4419600" y="4260850"/>
            <a:ext cx="15544800" cy="2940050"/>
          </a:xfrm>
          <a:prstGeom prst="rect">
            <a:avLst/>
          </a:prstGeom>
        </p:spPr>
        <p:txBody>
          <a:bodyPr/>
          <a:lstStyle/>
          <a:p>
            <a:r>
              <a:t>Title Text</a:t>
            </a:r>
          </a:p>
        </p:txBody>
      </p:sp>
      <p:sp>
        <p:nvSpPr>
          <p:cNvPr id="247" name="Body Level One…"/>
          <p:cNvSpPr txBox="1">
            <a:spLocks noGrp="1"/>
          </p:cNvSpPr>
          <p:nvPr>
            <p:ph type="body" sz="quarter" idx="1"/>
          </p:nvPr>
        </p:nvSpPr>
        <p:spPr>
          <a:xfrm>
            <a:off x="5791200" y="7772400"/>
            <a:ext cx="12801600" cy="35052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5" name="Title Text"/>
          <p:cNvSpPr txBox="1">
            <a:spLocks noGrp="1"/>
          </p:cNvSpPr>
          <p:nvPr>
            <p:ph type="title"/>
          </p:nvPr>
        </p:nvSpPr>
        <p:spPr>
          <a:prstGeom prst="rect">
            <a:avLst/>
          </a:prstGeom>
        </p:spPr>
        <p:txBody>
          <a:bodyPr/>
          <a:lstStyle/>
          <a:p>
            <a:r>
              <a:t>Title Text</a:t>
            </a:r>
          </a:p>
        </p:txBody>
      </p:sp>
      <p:sp>
        <p:nvSpPr>
          <p:cNvPr id="25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4492624" y="8813800"/>
            <a:ext cx="15544802" cy="2724150"/>
          </a:xfrm>
          <a:prstGeom prst="rect">
            <a:avLst/>
          </a:prstGeom>
        </p:spPr>
        <p:txBody>
          <a:bodyPr anchor="t"/>
          <a:lstStyle>
            <a:lvl1pPr algn="l">
              <a:defRPr sz="8000" b="1" cap="all"/>
            </a:lvl1pPr>
          </a:lstStyle>
          <a:p>
            <a:r>
              <a:t>Title Text</a:t>
            </a:r>
          </a:p>
        </p:txBody>
      </p:sp>
      <p:sp>
        <p:nvSpPr>
          <p:cNvPr id="265" name="Body Level One…"/>
          <p:cNvSpPr txBox="1">
            <a:spLocks noGrp="1"/>
          </p:cNvSpPr>
          <p:nvPr>
            <p:ph type="body" sz="quarter" idx="1"/>
          </p:nvPr>
        </p:nvSpPr>
        <p:spPr>
          <a:xfrm>
            <a:off x="4492624" y="5813426"/>
            <a:ext cx="15544802" cy="3000391"/>
          </a:xfrm>
          <a:prstGeom prst="rect">
            <a:avLst/>
          </a:prstGeom>
        </p:spPr>
        <p:txBody>
          <a:bodyPr anchor="b"/>
          <a:lstStyle>
            <a:lvl1pPr marL="0" indent="0">
              <a:spcBef>
                <a:spcPts val="800"/>
              </a:spcBef>
              <a:buSzTx/>
              <a:buFontTx/>
              <a:buNone/>
              <a:defRPr sz="4000">
                <a:solidFill>
                  <a:srgbClr val="888888"/>
                </a:solidFill>
              </a:defRPr>
            </a:lvl1pPr>
            <a:lvl2pPr marL="0" indent="0">
              <a:spcBef>
                <a:spcPts val="800"/>
              </a:spcBef>
              <a:buSzTx/>
              <a:buFontTx/>
              <a:buNone/>
              <a:defRPr sz="4000">
                <a:solidFill>
                  <a:srgbClr val="888888"/>
                </a:solidFill>
              </a:defRPr>
            </a:lvl2pPr>
            <a:lvl3pPr marL="0" indent="0">
              <a:spcBef>
                <a:spcPts val="800"/>
              </a:spcBef>
              <a:buSzTx/>
              <a:buFontTx/>
              <a:buNone/>
              <a:defRPr sz="4000">
                <a:solidFill>
                  <a:srgbClr val="888888"/>
                </a:solidFill>
              </a:defRPr>
            </a:lvl3pPr>
            <a:lvl4pPr marL="0" indent="0">
              <a:spcBef>
                <a:spcPts val="800"/>
              </a:spcBef>
              <a:buSzTx/>
              <a:buFontTx/>
              <a:buNone/>
              <a:defRPr sz="4000">
                <a:solidFill>
                  <a:srgbClr val="888888"/>
                </a:solidFill>
              </a:defRPr>
            </a:lvl4pPr>
            <a:lvl5pPr marL="0" indent="0">
              <a:spcBef>
                <a:spcPts val="800"/>
              </a:spcBef>
              <a:buSzTx/>
              <a:buFontTx/>
              <a:buNone/>
              <a:defRPr sz="4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73" name="Title Text"/>
          <p:cNvSpPr txBox="1">
            <a:spLocks noGrp="1"/>
          </p:cNvSpPr>
          <p:nvPr>
            <p:ph type="title"/>
          </p:nvPr>
        </p:nvSpPr>
        <p:spPr>
          <a:prstGeom prst="rect">
            <a:avLst/>
          </a:prstGeom>
        </p:spPr>
        <p:txBody>
          <a:bodyPr/>
          <a:lstStyle/>
          <a:p>
            <a:r>
              <a:t>Title Text</a:t>
            </a:r>
          </a:p>
        </p:txBody>
      </p:sp>
      <p:sp>
        <p:nvSpPr>
          <p:cNvPr id="274" name="Body Level One…"/>
          <p:cNvSpPr txBox="1">
            <a:spLocks noGrp="1"/>
          </p:cNvSpPr>
          <p:nvPr>
            <p:ph type="body" sz="half" idx="1"/>
          </p:nvPr>
        </p:nvSpPr>
        <p:spPr>
          <a:xfrm>
            <a:off x="3962400" y="3200400"/>
            <a:ext cx="8077200" cy="9051926"/>
          </a:xfrm>
          <a:prstGeom prst="rect">
            <a:avLst/>
          </a:prstGeom>
        </p:spPr>
        <p:txBody>
          <a:bodyPr/>
          <a:lstStyle>
            <a:lvl1pPr>
              <a:spcBef>
                <a:spcPts val="1200"/>
              </a:spcBef>
              <a:defRPr sz="5600"/>
            </a:lvl1pPr>
            <a:lvl2pPr marL="1123950" indent="-666750">
              <a:spcBef>
                <a:spcPts val="1200"/>
              </a:spcBef>
              <a:defRPr sz="5600"/>
            </a:lvl2pPr>
            <a:lvl3pPr marL="1554476" indent="-640076">
              <a:spcBef>
                <a:spcPts val="1200"/>
              </a:spcBef>
              <a:defRPr sz="5600"/>
            </a:lvl3pPr>
            <a:lvl4pPr marL="2082800" indent="-711200">
              <a:spcBef>
                <a:spcPts val="1200"/>
              </a:spcBef>
              <a:defRPr sz="5600"/>
            </a:lvl4pPr>
            <a:lvl5pPr marL="2540000" indent="-711200">
              <a:spcBef>
                <a:spcPts val="1200"/>
              </a:spcBef>
              <a:defRPr sz="5600"/>
            </a:lvl5pPr>
          </a:lstStyle>
          <a:p>
            <a:r>
              <a:t>Body Level One</a:t>
            </a:r>
          </a:p>
          <a:p>
            <a:pPr lvl="1"/>
            <a:r>
              <a:t>Body Level Two</a:t>
            </a:r>
          </a:p>
          <a:p>
            <a:pPr lvl="2"/>
            <a:r>
              <a:t>Body Level Three</a:t>
            </a:r>
          </a:p>
          <a:p>
            <a:pPr lvl="3"/>
            <a:r>
              <a:t>Body Level Four</a:t>
            </a:r>
          </a:p>
          <a:p>
            <a:pPr lvl="4"/>
            <a:r>
              <a:t>Body Level Five</a:t>
            </a:r>
          </a:p>
        </p:txBody>
      </p:sp>
      <p:sp>
        <p:nvSpPr>
          <p:cNvPr id="2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82" name="Title Text"/>
          <p:cNvSpPr txBox="1">
            <a:spLocks noGrp="1"/>
          </p:cNvSpPr>
          <p:nvPr>
            <p:ph type="title"/>
          </p:nvPr>
        </p:nvSpPr>
        <p:spPr>
          <a:prstGeom prst="rect">
            <a:avLst/>
          </a:prstGeom>
        </p:spPr>
        <p:txBody>
          <a:bodyPr/>
          <a:lstStyle/>
          <a:p>
            <a:r>
              <a:t>Title Text</a:t>
            </a:r>
          </a:p>
        </p:txBody>
      </p:sp>
      <p:sp>
        <p:nvSpPr>
          <p:cNvPr id="283" name="Body Level One…"/>
          <p:cNvSpPr txBox="1">
            <a:spLocks noGrp="1"/>
          </p:cNvSpPr>
          <p:nvPr>
            <p:ph type="body" sz="quarter" idx="1"/>
          </p:nvPr>
        </p:nvSpPr>
        <p:spPr>
          <a:xfrm>
            <a:off x="3962400" y="3070224"/>
            <a:ext cx="8080376" cy="1279526"/>
          </a:xfrm>
          <a:prstGeom prst="rect">
            <a:avLst/>
          </a:prstGeom>
        </p:spPr>
        <p:txBody>
          <a:bodyPr anchor="b"/>
          <a:lstStyle>
            <a:lvl1pPr marL="0" indent="0">
              <a:spcBef>
                <a:spcPts val="1000"/>
              </a:spcBef>
              <a:buSzTx/>
              <a:buFontTx/>
              <a:buNone/>
              <a:defRPr sz="4800" b="1"/>
            </a:lvl1pPr>
            <a:lvl2pPr marL="0" indent="0">
              <a:spcBef>
                <a:spcPts val="1000"/>
              </a:spcBef>
              <a:buSzTx/>
              <a:buFontTx/>
              <a:buNone/>
              <a:defRPr sz="4800" b="1"/>
            </a:lvl2pPr>
            <a:lvl3pPr marL="0" indent="0">
              <a:spcBef>
                <a:spcPts val="1000"/>
              </a:spcBef>
              <a:buSzTx/>
              <a:buFontTx/>
              <a:buNone/>
              <a:defRPr sz="4800" b="1"/>
            </a:lvl3pPr>
            <a:lvl4pPr marL="0" indent="0">
              <a:spcBef>
                <a:spcPts val="1000"/>
              </a:spcBef>
              <a:buSzTx/>
              <a:buFontTx/>
              <a:buNone/>
              <a:defRPr sz="4800" b="1"/>
            </a:lvl4pPr>
            <a:lvl5pPr marL="0" indent="0">
              <a:spcBef>
                <a:spcPts val="1000"/>
              </a:spcBef>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284" name="Text Placeholder 4"/>
          <p:cNvSpPr>
            <a:spLocks noGrp="1"/>
          </p:cNvSpPr>
          <p:nvPr>
            <p:ph type="body" sz="quarter" idx="13"/>
          </p:nvPr>
        </p:nvSpPr>
        <p:spPr>
          <a:xfrm>
            <a:off x="12338050" y="3070222"/>
            <a:ext cx="8083550" cy="1279542"/>
          </a:xfrm>
          <a:prstGeom prst="rect">
            <a:avLst/>
          </a:prstGeom>
          <a:ln w="12700"/>
        </p:spPr>
        <p:txBody>
          <a:bodyPr anchor="b"/>
          <a:lstStyle/>
          <a:p>
            <a:endParaRPr/>
          </a:p>
        </p:txBody>
      </p:sp>
      <p:sp>
        <p:nvSpPr>
          <p:cNvPr id="2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4492624" y="8813800"/>
            <a:ext cx="15544802" cy="2724150"/>
          </a:xfrm>
          <a:prstGeom prst="rect">
            <a:avLst/>
          </a:prstGeom>
        </p:spPr>
        <p:txBody>
          <a:bodyPr anchor="t"/>
          <a:lstStyle>
            <a:lvl1pPr algn="l">
              <a:defRPr sz="8000" b="1" cap="all"/>
            </a:lvl1pPr>
          </a:lstStyle>
          <a:p>
            <a:r>
              <a:t>Title Text</a:t>
            </a:r>
          </a:p>
        </p:txBody>
      </p:sp>
      <p:sp>
        <p:nvSpPr>
          <p:cNvPr id="30" name="Body Level One…"/>
          <p:cNvSpPr txBox="1">
            <a:spLocks noGrp="1"/>
          </p:cNvSpPr>
          <p:nvPr>
            <p:ph type="body" sz="quarter" idx="1"/>
          </p:nvPr>
        </p:nvSpPr>
        <p:spPr>
          <a:xfrm>
            <a:off x="4492624" y="5813426"/>
            <a:ext cx="15544802" cy="3000391"/>
          </a:xfrm>
          <a:prstGeom prst="rect">
            <a:avLst/>
          </a:prstGeom>
        </p:spPr>
        <p:txBody>
          <a:bodyPr anchor="b"/>
          <a:lstStyle>
            <a:lvl1pPr marL="0" indent="0">
              <a:spcBef>
                <a:spcPts val="800"/>
              </a:spcBef>
              <a:buSzTx/>
              <a:buFontTx/>
              <a:buNone/>
              <a:defRPr sz="4000">
                <a:solidFill>
                  <a:srgbClr val="888888"/>
                </a:solidFill>
              </a:defRPr>
            </a:lvl1pPr>
            <a:lvl2pPr marL="0" indent="0">
              <a:spcBef>
                <a:spcPts val="800"/>
              </a:spcBef>
              <a:buSzTx/>
              <a:buFontTx/>
              <a:buNone/>
              <a:defRPr sz="4000">
                <a:solidFill>
                  <a:srgbClr val="888888"/>
                </a:solidFill>
              </a:defRPr>
            </a:lvl2pPr>
            <a:lvl3pPr marL="0" indent="0">
              <a:spcBef>
                <a:spcPts val="800"/>
              </a:spcBef>
              <a:buSzTx/>
              <a:buFontTx/>
              <a:buNone/>
              <a:defRPr sz="4000">
                <a:solidFill>
                  <a:srgbClr val="888888"/>
                </a:solidFill>
              </a:defRPr>
            </a:lvl3pPr>
            <a:lvl4pPr marL="0" indent="0">
              <a:spcBef>
                <a:spcPts val="800"/>
              </a:spcBef>
              <a:buSzTx/>
              <a:buFontTx/>
              <a:buNone/>
              <a:defRPr sz="4000">
                <a:solidFill>
                  <a:srgbClr val="888888"/>
                </a:solidFill>
              </a:defRPr>
            </a:lvl4pPr>
            <a:lvl5pPr marL="0" indent="0">
              <a:spcBef>
                <a:spcPts val="800"/>
              </a:spcBef>
              <a:buSzTx/>
              <a:buFontTx/>
              <a:buNone/>
              <a:defRPr sz="4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92" name="Title Text"/>
          <p:cNvSpPr txBox="1">
            <a:spLocks noGrp="1"/>
          </p:cNvSpPr>
          <p:nvPr>
            <p:ph type="title"/>
          </p:nvPr>
        </p:nvSpPr>
        <p:spPr>
          <a:prstGeom prst="rect">
            <a:avLst/>
          </a:prstGeom>
        </p:spPr>
        <p:txBody>
          <a:bodyPr/>
          <a:lstStyle/>
          <a:p>
            <a:r>
              <a:t>Title Text</a:t>
            </a:r>
          </a:p>
        </p:txBody>
      </p:sp>
      <p:sp>
        <p:nvSpPr>
          <p:cNvPr id="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07" name="Title Text"/>
          <p:cNvSpPr txBox="1">
            <a:spLocks noGrp="1"/>
          </p:cNvSpPr>
          <p:nvPr>
            <p:ph type="title"/>
          </p:nvPr>
        </p:nvSpPr>
        <p:spPr>
          <a:xfrm>
            <a:off x="3962400" y="546100"/>
            <a:ext cx="6016632" cy="2324100"/>
          </a:xfrm>
          <a:prstGeom prst="rect">
            <a:avLst/>
          </a:prstGeom>
        </p:spPr>
        <p:txBody>
          <a:bodyPr anchor="b"/>
          <a:lstStyle>
            <a:lvl1pPr algn="l">
              <a:defRPr sz="4000" b="1"/>
            </a:lvl1pPr>
          </a:lstStyle>
          <a:p>
            <a:r>
              <a:t>Title Text</a:t>
            </a:r>
          </a:p>
        </p:txBody>
      </p:sp>
      <p:sp>
        <p:nvSpPr>
          <p:cNvPr id="308" name="Body Level One…"/>
          <p:cNvSpPr txBox="1">
            <a:spLocks noGrp="1"/>
          </p:cNvSpPr>
          <p:nvPr>
            <p:ph type="body" sz="half" idx="1"/>
          </p:nvPr>
        </p:nvSpPr>
        <p:spPr>
          <a:xfrm>
            <a:off x="10198100" y="546100"/>
            <a:ext cx="10223500" cy="117062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9" name="Text Placeholder 3"/>
          <p:cNvSpPr>
            <a:spLocks noGrp="1"/>
          </p:cNvSpPr>
          <p:nvPr>
            <p:ph type="body" sz="quarter" idx="13"/>
          </p:nvPr>
        </p:nvSpPr>
        <p:spPr>
          <a:xfrm>
            <a:off x="3962396" y="2870200"/>
            <a:ext cx="6016635" cy="9382126"/>
          </a:xfrm>
          <a:prstGeom prst="rect">
            <a:avLst/>
          </a:prstGeom>
          <a:ln w="12700"/>
        </p:spPr>
        <p:txBody>
          <a:bodyPr/>
          <a:lstStyle/>
          <a:p>
            <a:endParaRPr/>
          </a:p>
        </p:txBody>
      </p:sp>
      <p:sp>
        <p:nvSpPr>
          <p:cNvPr id="3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6632576" y="9601200"/>
            <a:ext cx="10972809" cy="1133476"/>
          </a:xfrm>
          <a:prstGeom prst="rect">
            <a:avLst/>
          </a:prstGeom>
        </p:spPr>
        <p:txBody>
          <a:bodyPr anchor="b"/>
          <a:lstStyle>
            <a:lvl1pPr algn="l">
              <a:defRPr sz="4000" b="1"/>
            </a:lvl1pPr>
          </a:lstStyle>
          <a:p>
            <a:r>
              <a:t>Title Text</a:t>
            </a:r>
          </a:p>
        </p:txBody>
      </p:sp>
      <p:sp>
        <p:nvSpPr>
          <p:cNvPr id="318" name="Picture Placeholder 2"/>
          <p:cNvSpPr>
            <a:spLocks noGrp="1"/>
          </p:cNvSpPr>
          <p:nvPr>
            <p:ph type="pic" sz="half" idx="13"/>
          </p:nvPr>
        </p:nvSpPr>
        <p:spPr>
          <a:xfrm>
            <a:off x="6632576" y="1225550"/>
            <a:ext cx="10972809" cy="8229600"/>
          </a:xfrm>
          <a:prstGeom prst="rect">
            <a:avLst/>
          </a:prstGeom>
          <a:ln w="12700"/>
        </p:spPr>
        <p:txBody>
          <a:bodyPr lIns="91439" tIns="45719" rIns="91439" bIns="45719">
            <a:noAutofit/>
          </a:bodyPr>
          <a:lstStyle/>
          <a:p>
            <a:endParaRPr/>
          </a:p>
        </p:txBody>
      </p:sp>
      <p:sp>
        <p:nvSpPr>
          <p:cNvPr id="319" name="Body Level One…"/>
          <p:cNvSpPr txBox="1">
            <a:spLocks noGrp="1"/>
          </p:cNvSpPr>
          <p:nvPr>
            <p:ph type="body" sz="quarter" idx="1"/>
          </p:nvPr>
        </p:nvSpPr>
        <p:spPr>
          <a:xfrm>
            <a:off x="6632576" y="10734674"/>
            <a:ext cx="10972809" cy="1609741"/>
          </a:xfrm>
          <a:prstGeom prst="rect">
            <a:avLst/>
          </a:prstGeom>
        </p:spPr>
        <p:txBody>
          <a:bodyPr/>
          <a:lstStyle>
            <a:lvl1pPr marL="0" indent="0">
              <a:spcBef>
                <a:spcPts val="600"/>
              </a:spcBef>
              <a:buSzTx/>
              <a:buFontTx/>
              <a:buNone/>
              <a:defRPr sz="2800"/>
            </a:lvl1pPr>
            <a:lvl2pPr marL="0" indent="0">
              <a:spcBef>
                <a:spcPts val="600"/>
              </a:spcBef>
              <a:buSzTx/>
              <a:buFontTx/>
              <a:buNone/>
              <a:defRPr sz="2800"/>
            </a:lvl2pPr>
            <a:lvl3pPr marL="0" indent="0">
              <a:spcBef>
                <a:spcPts val="600"/>
              </a:spcBef>
              <a:buSzTx/>
              <a:buFontTx/>
              <a:buNone/>
              <a:defRPr sz="2800"/>
            </a:lvl3pPr>
            <a:lvl4pPr marL="0" indent="0">
              <a:spcBef>
                <a:spcPts val="600"/>
              </a:spcBef>
              <a:buSzTx/>
              <a:buFontTx/>
              <a:buNone/>
              <a:defRPr sz="2800"/>
            </a:lvl4pPr>
            <a:lvl5pPr marL="0" indent="0">
              <a:spcBef>
                <a:spcPts val="600"/>
              </a:spcBef>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3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27" name="Title Text"/>
          <p:cNvSpPr txBox="1">
            <a:spLocks noGrp="1"/>
          </p:cNvSpPr>
          <p:nvPr>
            <p:ph type="title"/>
          </p:nvPr>
        </p:nvSpPr>
        <p:spPr>
          <a:prstGeom prst="rect">
            <a:avLst/>
          </a:prstGeom>
        </p:spPr>
        <p:txBody>
          <a:bodyPr/>
          <a:lstStyle/>
          <a:p>
            <a:r>
              <a:t>Title Text</a:t>
            </a:r>
          </a:p>
        </p:txBody>
      </p:sp>
      <p:sp>
        <p:nvSpPr>
          <p:cNvPr id="3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16306800" y="549276"/>
            <a:ext cx="4114800" cy="11703054"/>
          </a:xfrm>
          <a:prstGeom prst="rect">
            <a:avLst/>
          </a:prstGeom>
        </p:spPr>
        <p:txBody>
          <a:bodyPr/>
          <a:lstStyle/>
          <a:p>
            <a:r>
              <a:t>Title Text</a:t>
            </a:r>
          </a:p>
        </p:txBody>
      </p:sp>
      <p:sp>
        <p:nvSpPr>
          <p:cNvPr id="337" name="Body Level One…"/>
          <p:cNvSpPr txBox="1">
            <a:spLocks noGrp="1"/>
          </p:cNvSpPr>
          <p:nvPr>
            <p:ph type="body" idx="1"/>
          </p:nvPr>
        </p:nvSpPr>
        <p:spPr>
          <a:xfrm>
            <a:off x="3962400" y="549276"/>
            <a:ext cx="12039600" cy="1170305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345" name="Body Level One…"/>
          <p:cNvSpPr txBox="1">
            <a:spLocks noGrp="1"/>
          </p:cNvSpPr>
          <p:nvPr>
            <p:ph type="body" idx="1"/>
          </p:nvPr>
        </p:nvSpPr>
        <p:spPr>
          <a:prstGeom prst="rect">
            <a:avLst/>
          </a:prstGeom>
        </p:spPr>
        <p:txBody>
          <a:bodyPr/>
          <a:lstStyle>
            <a:lvl1pPr marL="723900" indent="-723900">
              <a:buSzPct val="80000"/>
              <a:buFontTx/>
              <a:buChar char="£"/>
            </a:lvl1pPr>
            <a:lvl2pPr marL="1397000" indent="-939800">
              <a:buFontTx/>
              <a:buChar char="-"/>
            </a:lvl2pPr>
            <a:lvl3pPr marL="1706876" indent="-792476">
              <a:buFontTx/>
              <a:buChar char="▪"/>
            </a:lvl3pPr>
            <a:lvl4pPr marL="2184400" indent="-812800">
              <a:buFontTx/>
            </a:lvl4pPr>
            <a:lvl5pPr marL="2641600" indent="-812800">
              <a:buFontTx/>
            </a:lvl5pPr>
          </a:lstStyle>
          <a:p>
            <a:r>
              <a:t>Body Level One</a:t>
            </a:r>
          </a:p>
          <a:p>
            <a:pPr lvl="1"/>
            <a:r>
              <a:t>Body Level Two</a:t>
            </a:r>
          </a:p>
          <a:p>
            <a:pPr lvl="2"/>
            <a:r>
              <a:t>Body Level Three</a:t>
            </a:r>
          </a:p>
          <a:p>
            <a:pPr lvl="3"/>
            <a:r>
              <a:t>Body Level Four</a:t>
            </a:r>
          </a:p>
          <a:p>
            <a:pPr lvl="4"/>
            <a:r>
              <a:t>Body Level Five</a:t>
            </a:r>
          </a:p>
        </p:txBody>
      </p:sp>
      <p:sp>
        <p:nvSpPr>
          <p:cNvPr id="3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Τίτλος και Αντικείμεν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4" name="Title Text"/>
          <p:cNvSpPr txBox="1">
            <a:spLocks noGrp="1"/>
          </p:cNvSpPr>
          <p:nvPr>
            <p:ph type="title"/>
          </p:nvPr>
        </p:nvSpPr>
        <p:spPr>
          <a:prstGeom prst="rect">
            <a:avLst/>
          </a:prstGeom>
        </p:spPr>
        <p:txBody>
          <a:bodyPr/>
          <a:lstStyle>
            <a:lvl1pPr algn="l" defTabSz="685800">
              <a:defRPr sz="6600">
                <a:solidFill>
                  <a:srgbClr val="2768AE"/>
                </a:solidFill>
              </a:defRPr>
            </a:lvl1pPr>
          </a:lstStyle>
          <a:p>
            <a:r>
              <a:t>Title Text</a:t>
            </a:r>
          </a:p>
        </p:txBody>
      </p:sp>
      <p:sp>
        <p:nvSpPr>
          <p:cNvPr id="365" name="Body Level One…"/>
          <p:cNvSpPr txBox="1">
            <a:spLocks noGrp="1"/>
          </p:cNvSpPr>
          <p:nvPr>
            <p:ph type="body" idx="1"/>
          </p:nvPr>
        </p:nvSpPr>
        <p:spPr>
          <a:xfrm>
            <a:off x="3962400" y="3200404"/>
            <a:ext cx="16459200" cy="9051926"/>
          </a:xfrm>
          <a:prstGeom prst="rect">
            <a:avLst/>
          </a:prstGeom>
        </p:spPr>
        <p:txBody>
          <a:bodyPr/>
          <a:lstStyle>
            <a:lvl1pPr marL="514350" indent="-514350" defTabSz="1371600">
              <a:spcBef>
                <a:spcPts val="1000"/>
              </a:spcBef>
              <a:buFontTx/>
              <a:buBlip>
                <a:blip r:embed="rId3"/>
              </a:buBlip>
              <a:defRPr sz="4800">
                <a:solidFill>
                  <a:srgbClr val="5D5D5D"/>
                </a:solidFill>
              </a:defRPr>
            </a:lvl1pPr>
            <a:lvl2pPr marL="832754" indent="-489855" defTabSz="1371600">
              <a:spcBef>
                <a:spcPts val="1000"/>
              </a:spcBef>
              <a:buFontTx/>
              <a:buBlip>
                <a:blip r:embed="rId3"/>
              </a:buBlip>
              <a:defRPr sz="4800">
                <a:solidFill>
                  <a:srgbClr val="5D5D5D"/>
                </a:solidFill>
              </a:defRPr>
            </a:lvl2pPr>
            <a:lvl3pPr marL="1143000" indent="-457200" defTabSz="1371600">
              <a:spcBef>
                <a:spcPts val="1000"/>
              </a:spcBef>
              <a:buFontTx/>
              <a:buBlip>
                <a:blip r:embed="rId3"/>
              </a:buBlip>
              <a:defRPr sz="4800">
                <a:solidFill>
                  <a:srgbClr val="5D5D5D"/>
                </a:solidFill>
              </a:defRPr>
            </a:lvl3pPr>
            <a:lvl4pPr marL="1577338" indent="-548638" defTabSz="1371600">
              <a:spcBef>
                <a:spcPts val="1000"/>
              </a:spcBef>
              <a:buFontTx/>
              <a:buBlip>
                <a:blip r:embed="rId3"/>
              </a:buBlip>
              <a:defRPr sz="4800">
                <a:solidFill>
                  <a:srgbClr val="5D5D5D"/>
                </a:solidFill>
              </a:defRPr>
            </a:lvl4pPr>
            <a:lvl5pPr marL="1920238" indent="-548637" defTabSz="1371600">
              <a:spcBef>
                <a:spcPts val="1000"/>
              </a:spcBef>
              <a:buFontTx/>
              <a:buBlip>
                <a:blip r:embed="rId3"/>
              </a:buBlip>
              <a:defRPr sz="48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366"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Κεφαλίδα ενότητας">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492624" y="8813802"/>
            <a:ext cx="15544802" cy="2724167"/>
          </a:xfrm>
          <a:prstGeom prst="rect">
            <a:avLst/>
          </a:prstGeom>
        </p:spPr>
        <p:txBody>
          <a:bodyPr anchor="t"/>
          <a:lstStyle>
            <a:lvl1pPr algn="l" defTabSz="685800">
              <a:defRPr sz="6000" b="1" cap="all">
                <a:solidFill>
                  <a:srgbClr val="2768AE"/>
                </a:solidFill>
              </a:defRPr>
            </a:lvl1pPr>
          </a:lstStyle>
          <a:p>
            <a:r>
              <a:t>Title Text</a:t>
            </a:r>
          </a:p>
        </p:txBody>
      </p:sp>
      <p:sp>
        <p:nvSpPr>
          <p:cNvPr id="374" name="Body Level One…"/>
          <p:cNvSpPr txBox="1">
            <a:spLocks noGrp="1"/>
          </p:cNvSpPr>
          <p:nvPr>
            <p:ph type="body" sz="quarter" idx="1"/>
          </p:nvPr>
        </p:nvSpPr>
        <p:spPr>
          <a:xfrm>
            <a:off x="4492624" y="5813426"/>
            <a:ext cx="15544802" cy="3000391"/>
          </a:xfrm>
          <a:prstGeom prst="rect">
            <a:avLst/>
          </a:prstGeom>
        </p:spPr>
        <p:txBody>
          <a:bodyPr anchor="b"/>
          <a:lstStyle>
            <a:lvl1pPr marL="0" indent="0" defTabSz="1371600">
              <a:spcBef>
                <a:spcPts val="600"/>
              </a:spcBef>
              <a:buSzTx/>
              <a:buFontTx/>
              <a:buNone/>
              <a:defRPr sz="3000">
                <a:solidFill>
                  <a:srgbClr val="888888"/>
                </a:solidFill>
              </a:defRPr>
            </a:lvl1pPr>
            <a:lvl2pPr marL="0" indent="0" defTabSz="1371600">
              <a:spcBef>
                <a:spcPts val="600"/>
              </a:spcBef>
              <a:buSzTx/>
              <a:buFontTx/>
              <a:buNone/>
              <a:defRPr sz="3000">
                <a:solidFill>
                  <a:srgbClr val="888888"/>
                </a:solidFill>
              </a:defRPr>
            </a:lvl2pPr>
            <a:lvl3pPr marL="0" indent="0" defTabSz="1371600">
              <a:spcBef>
                <a:spcPts val="600"/>
              </a:spcBef>
              <a:buSzTx/>
              <a:buFontTx/>
              <a:buNone/>
              <a:defRPr sz="3000">
                <a:solidFill>
                  <a:srgbClr val="888888"/>
                </a:solidFill>
              </a:defRPr>
            </a:lvl3pPr>
            <a:lvl4pPr marL="0" indent="0" defTabSz="1371600">
              <a:spcBef>
                <a:spcPts val="600"/>
              </a:spcBef>
              <a:buSzTx/>
              <a:buFontTx/>
              <a:buNone/>
              <a:defRPr sz="3000">
                <a:solidFill>
                  <a:srgbClr val="888888"/>
                </a:solidFill>
              </a:defRPr>
            </a:lvl4pPr>
            <a:lvl5pPr marL="0" indent="0" defTabSz="1371600">
              <a:spcBef>
                <a:spcPts val="600"/>
              </a:spcBef>
              <a:buSzTx/>
              <a:buFontTx/>
              <a:buNone/>
              <a:defRPr sz="3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75"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Δύο περιεχόμενα">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 name="Title Text"/>
          <p:cNvSpPr txBox="1">
            <a:spLocks noGrp="1"/>
          </p:cNvSpPr>
          <p:nvPr>
            <p:ph type="title"/>
          </p:nvPr>
        </p:nvSpPr>
        <p:spPr>
          <a:prstGeom prst="rect">
            <a:avLst/>
          </a:prstGeom>
        </p:spPr>
        <p:txBody>
          <a:bodyPr/>
          <a:lstStyle>
            <a:lvl1pPr algn="l" defTabSz="685800">
              <a:defRPr sz="6600">
                <a:solidFill>
                  <a:srgbClr val="2768AE"/>
                </a:solidFill>
              </a:defRPr>
            </a:lvl1pPr>
          </a:lstStyle>
          <a:p>
            <a:r>
              <a:t>Title Text</a:t>
            </a:r>
          </a:p>
        </p:txBody>
      </p:sp>
      <p:sp>
        <p:nvSpPr>
          <p:cNvPr id="383" name="Body Level One…"/>
          <p:cNvSpPr txBox="1">
            <a:spLocks noGrp="1"/>
          </p:cNvSpPr>
          <p:nvPr>
            <p:ph type="body" sz="half" idx="1"/>
          </p:nvPr>
        </p:nvSpPr>
        <p:spPr>
          <a:xfrm>
            <a:off x="3962400" y="3200404"/>
            <a:ext cx="8077200" cy="9051926"/>
          </a:xfrm>
          <a:prstGeom prst="rect">
            <a:avLst/>
          </a:prstGeom>
        </p:spPr>
        <p:txBody>
          <a:bodyPr/>
          <a:lstStyle>
            <a:lvl1pPr marL="514350" indent="-514350" defTabSz="1371600">
              <a:spcBef>
                <a:spcPts val="1000"/>
              </a:spcBef>
              <a:buFontTx/>
              <a:buBlip>
                <a:blip r:embed="rId3"/>
              </a:buBlip>
              <a:defRPr sz="4200">
                <a:solidFill>
                  <a:srgbClr val="5D5D5D"/>
                </a:solidFill>
              </a:defRPr>
            </a:lvl1pPr>
            <a:lvl2pPr marL="842962" indent="-500062" defTabSz="1371600">
              <a:spcBef>
                <a:spcPts val="1000"/>
              </a:spcBef>
              <a:buFontTx/>
              <a:buBlip>
                <a:blip r:embed="rId3"/>
              </a:buBlip>
              <a:defRPr sz="4200">
                <a:solidFill>
                  <a:srgbClr val="5D5D5D"/>
                </a:solidFill>
              </a:defRPr>
            </a:lvl2pPr>
            <a:lvl3pPr marL="1165860" indent="-480060" defTabSz="1371600">
              <a:spcBef>
                <a:spcPts val="1000"/>
              </a:spcBef>
              <a:buFontTx/>
              <a:buBlip>
                <a:blip r:embed="rId3"/>
              </a:buBlip>
              <a:defRPr sz="4200">
                <a:solidFill>
                  <a:srgbClr val="5D5D5D"/>
                </a:solidFill>
              </a:defRPr>
            </a:lvl3pPr>
            <a:lvl4pPr marL="1582614" indent="-553914" defTabSz="1371600">
              <a:spcBef>
                <a:spcPts val="1000"/>
              </a:spcBef>
              <a:buFontTx/>
              <a:buBlip>
                <a:blip r:embed="rId3"/>
              </a:buBlip>
              <a:defRPr sz="4200">
                <a:solidFill>
                  <a:srgbClr val="5D5D5D"/>
                </a:solidFill>
              </a:defRPr>
            </a:lvl4pPr>
            <a:lvl5pPr marL="1925511" indent="-553914" defTabSz="1371600">
              <a:spcBef>
                <a:spcPts val="1000"/>
              </a:spcBef>
              <a:buFontTx/>
              <a:buBlip>
                <a:blip r:embed="rId3"/>
              </a:buBlip>
              <a:defRPr sz="42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3962400" y="3200400"/>
            <a:ext cx="8077200" cy="9051926"/>
          </a:xfrm>
          <a:prstGeom prst="rect">
            <a:avLst/>
          </a:prstGeom>
        </p:spPr>
        <p:txBody>
          <a:bodyPr/>
          <a:lstStyle>
            <a:lvl1pPr>
              <a:spcBef>
                <a:spcPts val="1200"/>
              </a:spcBef>
              <a:defRPr sz="5600"/>
            </a:lvl1pPr>
            <a:lvl2pPr marL="1123950" indent="-666750">
              <a:spcBef>
                <a:spcPts val="1200"/>
              </a:spcBef>
              <a:defRPr sz="5600"/>
            </a:lvl2pPr>
            <a:lvl3pPr marL="1554476" indent="-640076">
              <a:spcBef>
                <a:spcPts val="1200"/>
              </a:spcBef>
              <a:defRPr sz="5600"/>
            </a:lvl3pPr>
            <a:lvl4pPr marL="2082800" indent="-711200">
              <a:spcBef>
                <a:spcPts val="1200"/>
              </a:spcBef>
              <a:defRPr sz="5600"/>
            </a:lvl4pPr>
            <a:lvl5pPr marL="2540000" indent="-711200">
              <a:spcBef>
                <a:spcPts val="1200"/>
              </a:spcBef>
              <a:defRPr sz="56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Σύγκριση">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1" name="Title Text"/>
          <p:cNvSpPr txBox="1">
            <a:spLocks noGrp="1"/>
          </p:cNvSpPr>
          <p:nvPr>
            <p:ph type="title"/>
          </p:nvPr>
        </p:nvSpPr>
        <p:spPr>
          <a:prstGeom prst="rect">
            <a:avLst/>
          </a:prstGeom>
        </p:spPr>
        <p:txBody>
          <a:bodyPr/>
          <a:lstStyle>
            <a:lvl1pPr algn="l" defTabSz="685800">
              <a:defRPr sz="6600">
                <a:solidFill>
                  <a:srgbClr val="2768AE"/>
                </a:solidFill>
              </a:defRPr>
            </a:lvl1pPr>
          </a:lstStyle>
          <a:p>
            <a:r>
              <a:t>Title Text</a:t>
            </a:r>
          </a:p>
        </p:txBody>
      </p:sp>
      <p:sp>
        <p:nvSpPr>
          <p:cNvPr id="392" name="Body Level One…"/>
          <p:cNvSpPr txBox="1">
            <a:spLocks noGrp="1"/>
          </p:cNvSpPr>
          <p:nvPr>
            <p:ph type="body" sz="quarter" idx="1"/>
          </p:nvPr>
        </p:nvSpPr>
        <p:spPr>
          <a:xfrm>
            <a:off x="3962400" y="3070224"/>
            <a:ext cx="8080376" cy="1279526"/>
          </a:xfrm>
          <a:prstGeom prst="rect">
            <a:avLst/>
          </a:prstGeom>
        </p:spPr>
        <p:txBody>
          <a:bodyPr anchor="b"/>
          <a:lstStyle>
            <a:lvl1pPr marL="0" indent="0" defTabSz="1371600">
              <a:spcBef>
                <a:spcPts val="800"/>
              </a:spcBef>
              <a:buSzTx/>
              <a:buFontTx/>
              <a:buNone/>
              <a:defRPr sz="3600" b="1">
                <a:solidFill>
                  <a:srgbClr val="5D5D5D"/>
                </a:solidFill>
              </a:defRPr>
            </a:lvl1pPr>
            <a:lvl2pPr marL="0" indent="0" defTabSz="1371600">
              <a:spcBef>
                <a:spcPts val="800"/>
              </a:spcBef>
              <a:buSzTx/>
              <a:buFontTx/>
              <a:buNone/>
              <a:defRPr sz="3600" b="1">
                <a:solidFill>
                  <a:srgbClr val="5D5D5D"/>
                </a:solidFill>
              </a:defRPr>
            </a:lvl2pPr>
            <a:lvl3pPr marL="0" indent="0" defTabSz="1371600">
              <a:spcBef>
                <a:spcPts val="800"/>
              </a:spcBef>
              <a:buSzTx/>
              <a:buFontTx/>
              <a:buNone/>
              <a:defRPr sz="3600" b="1">
                <a:solidFill>
                  <a:srgbClr val="5D5D5D"/>
                </a:solidFill>
              </a:defRPr>
            </a:lvl3pPr>
            <a:lvl4pPr marL="0" indent="0" defTabSz="1371600">
              <a:spcBef>
                <a:spcPts val="800"/>
              </a:spcBef>
              <a:buSzTx/>
              <a:buFontTx/>
              <a:buNone/>
              <a:defRPr sz="3600" b="1">
                <a:solidFill>
                  <a:srgbClr val="5D5D5D"/>
                </a:solidFill>
              </a:defRPr>
            </a:lvl4pPr>
            <a:lvl5pPr marL="0" indent="0" defTabSz="1371600">
              <a:spcBef>
                <a:spcPts val="800"/>
              </a:spcBef>
              <a:buSzTx/>
              <a:buFontTx/>
              <a:buNone/>
              <a:defRPr sz="3600" b="1">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393" name="Text Placeholder 4"/>
          <p:cNvSpPr>
            <a:spLocks noGrp="1"/>
          </p:cNvSpPr>
          <p:nvPr>
            <p:ph type="body" sz="quarter" idx="13"/>
          </p:nvPr>
        </p:nvSpPr>
        <p:spPr>
          <a:xfrm>
            <a:off x="12338052" y="3070222"/>
            <a:ext cx="8083561" cy="1279542"/>
          </a:xfrm>
          <a:prstGeom prst="rect">
            <a:avLst/>
          </a:prstGeom>
          <a:ln w="12700"/>
        </p:spPr>
        <p:txBody>
          <a:bodyPr anchor="b"/>
          <a:lstStyle/>
          <a:p>
            <a:endParaRPr/>
          </a:p>
        </p:txBody>
      </p:sp>
      <p:sp>
        <p:nvSpPr>
          <p:cNvPr id="394"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Μόνο τίτλος">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1" name="Title Text"/>
          <p:cNvSpPr txBox="1">
            <a:spLocks noGrp="1"/>
          </p:cNvSpPr>
          <p:nvPr>
            <p:ph type="title"/>
          </p:nvPr>
        </p:nvSpPr>
        <p:spPr>
          <a:prstGeom prst="rect">
            <a:avLst/>
          </a:prstGeom>
        </p:spPr>
        <p:txBody>
          <a:bodyPr/>
          <a:lstStyle>
            <a:lvl1pPr algn="l" defTabSz="685800">
              <a:defRPr sz="6600">
                <a:solidFill>
                  <a:srgbClr val="2768AE"/>
                </a:solidFill>
              </a:defRPr>
            </a:lvl1pPr>
          </a:lstStyle>
          <a:p>
            <a:r>
              <a:t>Title Text</a:t>
            </a:r>
          </a:p>
        </p:txBody>
      </p:sp>
      <p:sp>
        <p:nvSpPr>
          <p:cNvPr id="402"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Κενή">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9"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Περιεχόμενο με λεζάντα">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3962401" y="546100"/>
            <a:ext cx="6016635" cy="2324100"/>
          </a:xfrm>
          <a:prstGeom prst="rect">
            <a:avLst/>
          </a:prstGeom>
        </p:spPr>
        <p:txBody>
          <a:bodyPr anchor="b"/>
          <a:lstStyle>
            <a:lvl1pPr algn="l" defTabSz="685800">
              <a:defRPr sz="3000" b="1">
                <a:solidFill>
                  <a:srgbClr val="2768AE"/>
                </a:solidFill>
              </a:defRPr>
            </a:lvl1pPr>
          </a:lstStyle>
          <a:p>
            <a:r>
              <a:t>Title Text</a:t>
            </a:r>
          </a:p>
        </p:txBody>
      </p:sp>
      <p:sp>
        <p:nvSpPr>
          <p:cNvPr id="417" name="Body Level One…"/>
          <p:cNvSpPr txBox="1">
            <a:spLocks noGrp="1"/>
          </p:cNvSpPr>
          <p:nvPr>
            <p:ph type="body" sz="half" idx="1"/>
          </p:nvPr>
        </p:nvSpPr>
        <p:spPr>
          <a:xfrm>
            <a:off x="10198100" y="546104"/>
            <a:ext cx="10223500" cy="11706226"/>
          </a:xfrm>
          <a:prstGeom prst="rect">
            <a:avLst/>
          </a:prstGeom>
        </p:spPr>
        <p:txBody>
          <a:bodyPr/>
          <a:lstStyle>
            <a:lvl1pPr marL="514350" indent="-514350" defTabSz="1371600">
              <a:spcBef>
                <a:spcPts val="1000"/>
              </a:spcBef>
              <a:buFontTx/>
              <a:buBlip>
                <a:blip r:embed="rId3"/>
              </a:buBlip>
              <a:defRPr sz="4800">
                <a:solidFill>
                  <a:srgbClr val="5D5D5D"/>
                </a:solidFill>
              </a:defRPr>
            </a:lvl1pPr>
            <a:lvl2pPr marL="832754" indent="-489855" defTabSz="1371600">
              <a:spcBef>
                <a:spcPts val="1000"/>
              </a:spcBef>
              <a:buFontTx/>
              <a:buBlip>
                <a:blip r:embed="rId3"/>
              </a:buBlip>
              <a:defRPr sz="4800">
                <a:solidFill>
                  <a:srgbClr val="5D5D5D"/>
                </a:solidFill>
              </a:defRPr>
            </a:lvl2pPr>
            <a:lvl3pPr marL="1143000" indent="-457200" defTabSz="1371600">
              <a:spcBef>
                <a:spcPts val="1000"/>
              </a:spcBef>
              <a:buFontTx/>
              <a:buBlip>
                <a:blip r:embed="rId3"/>
              </a:buBlip>
              <a:defRPr sz="4800">
                <a:solidFill>
                  <a:srgbClr val="5D5D5D"/>
                </a:solidFill>
              </a:defRPr>
            </a:lvl3pPr>
            <a:lvl4pPr marL="1577338" indent="-548638" defTabSz="1371600">
              <a:spcBef>
                <a:spcPts val="1000"/>
              </a:spcBef>
              <a:buFontTx/>
              <a:buBlip>
                <a:blip r:embed="rId3"/>
              </a:buBlip>
              <a:defRPr sz="4800">
                <a:solidFill>
                  <a:srgbClr val="5D5D5D"/>
                </a:solidFill>
              </a:defRPr>
            </a:lvl4pPr>
            <a:lvl5pPr marL="1920238" indent="-548637" defTabSz="1371600">
              <a:spcBef>
                <a:spcPts val="1000"/>
              </a:spcBef>
              <a:buFontTx/>
              <a:buBlip>
                <a:blip r:embed="rId3"/>
              </a:buBlip>
              <a:defRPr sz="48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418" name="Text Placeholder 3"/>
          <p:cNvSpPr>
            <a:spLocks noGrp="1"/>
          </p:cNvSpPr>
          <p:nvPr>
            <p:ph type="body" sz="quarter" idx="13"/>
          </p:nvPr>
        </p:nvSpPr>
        <p:spPr>
          <a:xfrm>
            <a:off x="3962389" y="2870204"/>
            <a:ext cx="6016647" cy="9382130"/>
          </a:xfrm>
          <a:prstGeom prst="rect">
            <a:avLst/>
          </a:prstGeom>
          <a:ln w="12700"/>
        </p:spPr>
        <p:txBody>
          <a:bodyPr/>
          <a:lstStyle/>
          <a:p>
            <a:endParaRPr/>
          </a:p>
        </p:txBody>
      </p:sp>
      <p:sp>
        <p:nvSpPr>
          <p:cNvPr id="419"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Εικόνα με λεζάντα">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6" name="Title Text"/>
          <p:cNvSpPr txBox="1">
            <a:spLocks noGrp="1"/>
          </p:cNvSpPr>
          <p:nvPr>
            <p:ph type="title"/>
          </p:nvPr>
        </p:nvSpPr>
        <p:spPr>
          <a:xfrm>
            <a:off x="6632576" y="9601200"/>
            <a:ext cx="10972809" cy="1133476"/>
          </a:xfrm>
          <a:prstGeom prst="rect">
            <a:avLst/>
          </a:prstGeom>
        </p:spPr>
        <p:txBody>
          <a:bodyPr anchor="b"/>
          <a:lstStyle>
            <a:lvl1pPr algn="l" defTabSz="685800">
              <a:defRPr sz="3000" b="1">
                <a:solidFill>
                  <a:srgbClr val="2768AE"/>
                </a:solidFill>
              </a:defRPr>
            </a:lvl1pPr>
          </a:lstStyle>
          <a:p>
            <a:r>
              <a:t>Title Text</a:t>
            </a:r>
          </a:p>
        </p:txBody>
      </p:sp>
      <p:sp>
        <p:nvSpPr>
          <p:cNvPr id="427" name="Picture Placeholder 2"/>
          <p:cNvSpPr>
            <a:spLocks noGrp="1"/>
          </p:cNvSpPr>
          <p:nvPr>
            <p:ph type="pic" sz="half" idx="13"/>
          </p:nvPr>
        </p:nvSpPr>
        <p:spPr>
          <a:xfrm>
            <a:off x="6632576" y="1225550"/>
            <a:ext cx="10972809" cy="8229600"/>
          </a:xfrm>
          <a:prstGeom prst="rect">
            <a:avLst/>
          </a:prstGeom>
          <a:ln w="12700"/>
        </p:spPr>
        <p:txBody>
          <a:bodyPr lIns="91439" tIns="45719" rIns="91439" bIns="45719">
            <a:noAutofit/>
          </a:bodyPr>
          <a:lstStyle/>
          <a:p>
            <a:endParaRPr/>
          </a:p>
        </p:txBody>
      </p:sp>
      <p:sp>
        <p:nvSpPr>
          <p:cNvPr id="428" name="Body Level One…"/>
          <p:cNvSpPr txBox="1">
            <a:spLocks noGrp="1"/>
          </p:cNvSpPr>
          <p:nvPr>
            <p:ph type="body" sz="quarter" idx="1"/>
          </p:nvPr>
        </p:nvSpPr>
        <p:spPr>
          <a:xfrm>
            <a:off x="6632576" y="10734674"/>
            <a:ext cx="10972809" cy="1609741"/>
          </a:xfrm>
          <a:prstGeom prst="rect">
            <a:avLst/>
          </a:prstGeom>
        </p:spPr>
        <p:txBody>
          <a:bodyPr/>
          <a:lstStyle>
            <a:lvl1pPr marL="0" indent="0" defTabSz="1371600">
              <a:spcBef>
                <a:spcPts val="400"/>
              </a:spcBef>
              <a:buSzTx/>
              <a:buFontTx/>
              <a:buNone/>
              <a:defRPr sz="2000">
                <a:solidFill>
                  <a:srgbClr val="5D5D5D"/>
                </a:solidFill>
              </a:defRPr>
            </a:lvl1pPr>
            <a:lvl2pPr marL="0" indent="0" defTabSz="1371600">
              <a:spcBef>
                <a:spcPts val="400"/>
              </a:spcBef>
              <a:buSzTx/>
              <a:buFontTx/>
              <a:buNone/>
              <a:defRPr sz="2000">
                <a:solidFill>
                  <a:srgbClr val="5D5D5D"/>
                </a:solidFill>
              </a:defRPr>
            </a:lvl2pPr>
            <a:lvl3pPr marL="0" indent="0" defTabSz="1371600">
              <a:spcBef>
                <a:spcPts val="400"/>
              </a:spcBef>
              <a:buSzTx/>
              <a:buFontTx/>
              <a:buNone/>
              <a:defRPr sz="2000">
                <a:solidFill>
                  <a:srgbClr val="5D5D5D"/>
                </a:solidFill>
              </a:defRPr>
            </a:lvl3pPr>
            <a:lvl4pPr marL="0" indent="0" defTabSz="1371600">
              <a:spcBef>
                <a:spcPts val="400"/>
              </a:spcBef>
              <a:buSzTx/>
              <a:buFontTx/>
              <a:buNone/>
              <a:defRPr sz="2000">
                <a:solidFill>
                  <a:srgbClr val="5D5D5D"/>
                </a:solidFill>
              </a:defRPr>
            </a:lvl4pPr>
            <a:lvl5pPr marL="0" indent="0" defTabSz="1371600">
              <a:spcBef>
                <a:spcPts val="400"/>
              </a:spcBef>
              <a:buSzTx/>
              <a:buFontTx/>
              <a:buNone/>
              <a:defRPr sz="20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429"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Τίτλος και Κατακόρυφο κείμεν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6" name="Title Text"/>
          <p:cNvSpPr txBox="1">
            <a:spLocks noGrp="1"/>
          </p:cNvSpPr>
          <p:nvPr>
            <p:ph type="title"/>
          </p:nvPr>
        </p:nvSpPr>
        <p:spPr>
          <a:prstGeom prst="rect">
            <a:avLst/>
          </a:prstGeom>
        </p:spPr>
        <p:txBody>
          <a:bodyPr/>
          <a:lstStyle>
            <a:lvl1pPr algn="l" defTabSz="685800">
              <a:defRPr sz="6600">
                <a:solidFill>
                  <a:srgbClr val="2768AE"/>
                </a:solidFill>
              </a:defRPr>
            </a:lvl1pPr>
          </a:lstStyle>
          <a:p>
            <a:r>
              <a:t>Title Text</a:t>
            </a:r>
          </a:p>
        </p:txBody>
      </p:sp>
      <p:sp>
        <p:nvSpPr>
          <p:cNvPr id="437" name="Body Level One…"/>
          <p:cNvSpPr txBox="1">
            <a:spLocks noGrp="1"/>
          </p:cNvSpPr>
          <p:nvPr>
            <p:ph type="body" idx="1"/>
          </p:nvPr>
        </p:nvSpPr>
        <p:spPr>
          <a:xfrm>
            <a:off x="3962400" y="3200404"/>
            <a:ext cx="16459200" cy="9051926"/>
          </a:xfrm>
          <a:prstGeom prst="rect">
            <a:avLst/>
          </a:prstGeom>
        </p:spPr>
        <p:txBody>
          <a:bodyPr/>
          <a:lstStyle>
            <a:lvl1pPr marL="514350" indent="-514350" defTabSz="1371600">
              <a:spcBef>
                <a:spcPts val="1000"/>
              </a:spcBef>
              <a:buFontTx/>
              <a:buBlip>
                <a:blip r:embed="rId3"/>
              </a:buBlip>
              <a:defRPr sz="4800">
                <a:solidFill>
                  <a:srgbClr val="5D5D5D"/>
                </a:solidFill>
              </a:defRPr>
            </a:lvl1pPr>
            <a:lvl2pPr marL="832754" indent="-489855" defTabSz="1371600">
              <a:spcBef>
                <a:spcPts val="1000"/>
              </a:spcBef>
              <a:buFontTx/>
              <a:buBlip>
                <a:blip r:embed="rId3"/>
              </a:buBlip>
              <a:defRPr sz="4800">
                <a:solidFill>
                  <a:srgbClr val="5D5D5D"/>
                </a:solidFill>
              </a:defRPr>
            </a:lvl2pPr>
            <a:lvl3pPr marL="1143000" indent="-457200" defTabSz="1371600">
              <a:spcBef>
                <a:spcPts val="1000"/>
              </a:spcBef>
              <a:buFontTx/>
              <a:buBlip>
                <a:blip r:embed="rId3"/>
              </a:buBlip>
              <a:defRPr sz="4800">
                <a:solidFill>
                  <a:srgbClr val="5D5D5D"/>
                </a:solidFill>
              </a:defRPr>
            </a:lvl3pPr>
            <a:lvl4pPr marL="1577338" indent="-548638" defTabSz="1371600">
              <a:spcBef>
                <a:spcPts val="1000"/>
              </a:spcBef>
              <a:buFontTx/>
              <a:buBlip>
                <a:blip r:embed="rId3"/>
              </a:buBlip>
              <a:defRPr sz="4800">
                <a:solidFill>
                  <a:srgbClr val="5D5D5D"/>
                </a:solidFill>
              </a:defRPr>
            </a:lvl4pPr>
            <a:lvl5pPr marL="1920238" indent="-548637" defTabSz="1371600">
              <a:spcBef>
                <a:spcPts val="1000"/>
              </a:spcBef>
              <a:buFontTx/>
              <a:buBlip>
                <a:blip r:embed="rId3"/>
              </a:buBlip>
              <a:defRPr sz="48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438"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Κατακόρυφος τίτλος και Κείμεν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5" name="Title Text"/>
          <p:cNvSpPr txBox="1">
            <a:spLocks noGrp="1"/>
          </p:cNvSpPr>
          <p:nvPr>
            <p:ph type="title"/>
          </p:nvPr>
        </p:nvSpPr>
        <p:spPr>
          <a:xfrm>
            <a:off x="16306800" y="549278"/>
            <a:ext cx="4114800" cy="11703054"/>
          </a:xfrm>
          <a:prstGeom prst="rect">
            <a:avLst/>
          </a:prstGeom>
        </p:spPr>
        <p:txBody>
          <a:bodyPr/>
          <a:lstStyle>
            <a:lvl1pPr algn="l" defTabSz="685800">
              <a:defRPr sz="6600">
                <a:solidFill>
                  <a:srgbClr val="2768AE"/>
                </a:solidFill>
              </a:defRPr>
            </a:lvl1pPr>
          </a:lstStyle>
          <a:p>
            <a:r>
              <a:t>Title Text</a:t>
            </a:r>
          </a:p>
        </p:txBody>
      </p:sp>
      <p:sp>
        <p:nvSpPr>
          <p:cNvPr id="446" name="Body Level One…"/>
          <p:cNvSpPr txBox="1">
            <a:spLocks noGrp="1"/>
          </p:cNvSpPr>
          <p:nvPr>
            <p:ph type="body" idx="1"/>
          </p:nvPr>
        </p:nvSpPr>
        <p:spPr>
          <a:xfrm>
            <a:off x="3962400" y="549278"/>
            <a:ext cx="12039600" cy="11703054"/>
          </a:xfrm>
          <a:prstGeom prst="rect">
            <a:avLst/>
          </a:prstGeom>
        </p:spPr>
        <p:txBody>
          <a:bodyPr/>
          <a:lstStyle>
            <a:lvl1pPr marL="514350" indent="-514350" defTabSz="1371600">
              <a:spcBef>
                <a:spcPts val="1000"/>
              </a:spcBef>
              <a:buFontTx/>
              <a:buBlip>
                <a:blip r:embed="rId3"/>
              </a:buBlip>
              <a:defRPr sz="4800">
                <a:solidFill>
                  <a:srgbClr val="5D5D5D"/>
                </a:solidFill>
              </a:defRPr>
            </a:lvl1pPr>
            <a:lvl2pPr marL="832754" indent="-489855" defTabSz="1371600">
              <a:spcBef>
                <a:spcPts val="1000"/>
              </a:spcBef>
              <a:buFontTx/>
              <a:buBlip>
                <a:blip r:embed="rId3"/>
              </a:buBlip>
              <a:defRPr sz="4800">
                <a:solidFill>
                  <a:srgbClr val="5D5D5D"/>
                </a:solidFill>
              </a:defRPr>
            </a:lvl2pPr>
            <a:lvl3pPr marL="1143000" indent="-457200" defTabSz="1371600">
              <a:spcBef>
                <a:spcPts val="1000"/>
              </a:spcBef>
              <a:buFontTx/>
              <a:buBlip>
                <a:blip r:embed="rId3"/>
              </a:buBlip>
              <a:defRPr sz="4800">
                <a:solidFill>
                  <a:srgbClr val="5D5D5D"/>
                </a:solidFill>
              </a:defRPr>
            </a:lvl3pPr>
            <a:lvl4pPr marL="1577338" indent="-548638" defTabSz="1371600">
              <a:spcBef>
                <a:spcPts val="1000"/>
              </a:spcBef>
              <a:buFontTx/>
              <a:buBlip>
                <a:blip r:embed="rId3"/>
              </a:buBlip>
              <a:defRPr sz="4800">
                <a:solidFill>
                  <a:srgbClr val="5D5D5D"/>
                </a:solidFill>
              </a:defRPr>
            </a:lvl4pPr>
            <a:lvl5pPr marL="1920238" indent="-548637" defTabSz="1371600">
              <a:spcBef>
                <a:spcPts val="1000"/>
              </a:spcBef>
              <a:buFontTx/>
              <a:buBlip>
                <a:blip r:embed="rId3"/>
              </a:buBlip>
              <a:defRPr sz="48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447"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_Diapositive de titre">
    <p:bg>
      <p:bgPr>
        <a:solidFill>
          <a:srgbClr val="104282"/>
        </a:solidFill>
        <a:effectLst/>
      </p:bgPr>
    </p:bg>
    <p:spTree>
      <p:nvGrpSpPr>
        <p:cNvPr id="1" name=""/>
        <p:cNvGrpSpPr/>
        <p:nvPr/>
      </p:nvGrpSpPr>
      <p:grpSpPr>
        <a:xfrm>
          <a:off x="0" y="0"/>
          <a:ext cx="0" cy="0"/>
          <a:chOff x="0" y="0"/>
          <a:chExt cx="0" cy="0"/>
        </a:xfrm>
      </p:grpSpPr>
      <p:pic>
        <p:nvPicPr>
          <p:cNvPr id="462" name="Image 2" descr="Image 2"/>
          <p:cNvPicPr>
            <a:picLocks noChangeAspect="1"/>
          </p:cNvPicPr>
          <p:nvPr/>
        </p:nvPicPr>
        <p:blipFill>
          <a:blip r:embed="rId2">
            <a:extLst/>
          </a:blip>
          <a:stretch>
            <a:fillRect/>
          </a:stretch>
        </p:blipFill>
        <p:spPr>
          <a:xfrm>
            <a:off x="11039474" y="5407026"/>
            <a:ext cx="2346341" cy="2933717"/>
          </a:xfrm>
          <a:prstGeom prst="rect">
            <a:avLst/>
          </a:prstGeom>
          <a:ln w="12700">
            <a:miter lim="400000"/>
          </a:ln>
        </p:spPr>
      </p:pic>
      <p:sp>
        <p:nvSpPr>
          <p:cNvPr id="463" name="Slide Number"/>
          <p:cNvSpPr txBox="1">
            <a:spLocks noGrp="1"/>
          </p:cNvSpPr>
          <p:nvPr>
            <p:ph type="sldNum" sz="quarter" idx="2"/>
          </p:nvPr>
        </p:nvSpPr>
        <p:spPr>
          <a:xfrm>
            <a:off x="15649868" y="12437114"/>
            <a:ext cx="504540" cy="55117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5_Diapositive de titre">
    <p:spTree>
      <p:nvGrpSpPr>
        <p:cNvPr id="1" name=""/>
        <p:cNvGrpSpPr/>
        <p:nvPr/>
      </p:nvGrpSpPr>
      <p:grpSpPr>
        <a:xfrm>
          <a:off x="0" y="0"/>
          <a:ext cx="0" cy="0"/>
          <a:chOff x="0" y="0"/>
          <a:chExt cx="0" cy="0"/>
        </a:xfrm>
      </p:grpSpPr>
      <p:pic>
        <p:nvPicPr>
          <p:cNvPr id="470" name="Picture 1" descr="Picture 1"/>
          <p:cNvPicPr>
            <a:picLocks noChangeAspect="1"/>
          </p:cNvPicPr>
          <p:nvPr/>
        </p:nvPicPr>
        <p:blipFill>
          <a:blip r:embed="rId2">
            <a:extLst/>
          </a:blip>
          <a:stretch>
            <a:fillRect/>
          </a:stretch>
        </p:blipFill>
        <p:spPr>
          <a:xfrm>
            <a:off x="9671052" y="4337050"/>
            <a:ext cx="5041917" cy="5041900"/>
          </a:xfrm>
          <a:prstGeom prst="rect">
            <a:avLst/>
          </a:prstGeom>
          <a:ln w="12700">
            <a:miter lim="400000"/>
          </a:ln>
        </p:spPr>
      </p:pic>
      <p:sp>
        <p:nvSpPr>
          <p:cNvPr id="471" name="Slide Number"/>
          <p:cNvSpPr txBox="1">
            <a:spLocks noGrp="1"/>
          </p:cNvSpPr>
          <p:nvPr>
            <p:ph type="sldNum" sz="quarter" idx="2"/>
          </p:nvPr>
        </p:nvSpPr>
        <p:spPr>
          <a:xfrm>
            <a:off x="15649868" y="12437114"/>
            <a:ext cx="504540" cy="55117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6_Diapositive de titre">
    <p:spTree>
      <p:nvGrpSpPr>
        <p:cNvPr id="1" name=""/>
        <p:cNvGrpSpPr/>
        <p:nvPr/>
      </p:nvGrpSpPr>
      <p:grpSpPr>
        <a:xfrm>
          <a:off x="0" y="0"/>
          <a:ext cx="0" cy="0"/>
          <a:chOff x="0" y="0"/>
          <a:chExt cx="0" cy="0"/>
        </a:xfrm>
      </p:grpSpPr>
      <p:pic>
        <p:nvPicPr>
          <p:cNvPr id="478" name="Image 4" descr="Image 4"/>
          <p:cNvPicPr>
            <a:picLocks noChangeAspect="1"/>
          </p:cNvPicPr>
          <p:nvPr/>
        </p:nvPicPr>
        <p:blipFill>
          <a:blip r:embed="rId2">
            <a:extLst/>
          </a:blip>
          <a:stretch>
            <a:fillRect/>
          </a:stretch>
        </p:blipFill>
        <p:spPr>
          <a:xfrm>
            <a:off x="10953752" y="5756276"/>
            <a:ext cx="2444767" cy="3073417"/>
          </a:xfrm>
          <a:prstGeom prst="rect">
            <a:avLst/>
          </a:prstGeom>
          <a:ln w="12700">
            <a:miter lim="400000"/>
          </a:ln>
        </p:spPr>
      </p:pic>
      <p:sp>
        <p:nvSpPr>
          <p:cNvPr id="479" name="Slide Number"/>
          <p:cNvSpPr txBox="1">
            <a:spLocks noGrp="1"/>
          </p:cNvSpPr>
          <p:nvPr>
            <p:ph type="sldNum" sz="quarter" idx="2"/>
          </p:nvPr>
        </p:nvSpPr>
        <p:spPr>
          <a:xfrm>
            <a:off x="15649868" y="12437114"/>
            <a:ext cx="504540" cy="55117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3962400" y="3070224"/>
            <a:ext cx="8080376" cy="1279526"/>
          </a:xfrm>
          <a:prstGeom prst="rect">
            <a:avLst/>
          </a:prstGeom>
        </p:spPr>
        <p:txBody>
          <a:bodyPr anchor="b"/>
          <a:lstStyle>
            <a:lvl1pPr marL="0" indent="0">
              <a:spcBef>
                <a:spcPts val="1000"/>
              </a:spcBef>
              <a:buSzTx/>
              <a:buFontTx/>
              <a:buNone/>
              <a:defRPr sz="4800" b="1"/>
            </a:lvl1pPr>
            <a:lvl2pPr marL="0" indent="0">
              <a:spcBef>
                <a:spcPts val="1000"/>
              </a:spcBef>
              <a:buSzTx/>
              <a:buFontTx/>
              <a:buNone/>
              <a:defRPr sz="4800" b="1"/>
            </a:lvl2pPr>
            <a:lvl3pPr marL="0" indent="0">
              <a:spcBef>
                <a:spcPts val="1000"/>
              </a:spcBef>
              <a:buSzTx/>
              <a:buFontTx/>
              <a:buNone/>
              <a:defRPr sz="4800" b="1"/>
            </a:lvl3pPr>
            <a:lvl4pPr marL="0" indent="0">
              <a:spcBef>
                <a:spcPts val="1000"/>
              </a:spcBef>
              <a:buSzTx/>
              <a:buFontTx/>
              <a:buNone/>
              <a:defRPr sz="4800" b="1"/>
            </a:lvl4pPr>
            <a:lvl5pPr marL="0" indent="0">
              <a:spcBef>
                <a:spcPts val="1000"/>
              </a:spcBef>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12338050" y="3070222"/>
            <a:ext cx="8083550" cy="1279542"/>
          </a:xfrm>
          <a:prstGeom prst="rect">
            <a:avLst/>
          </a:prstGeom>
          <a:ln w="12700"/>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_Titre et contenu">
    <p:spTree>
      <p:nvGrpSpPr>
        <p:cNvPr id="1" name=""/>
        <p:cNvGrpSpPr/>
        <p:nvPr/>
      </p:nvGrpSpPr>
      <p:grpSpPr>
        <a:xfrm>
          <a:off x="0" y="0"/>
          <a:ext cx="0" cy="0"/>
          <a:chOff x="0" y="0"/>
          <a:chExt cx="0" cy="0"/>
        </a:xfrm>
      </p:grpSpPr>
      <p:pic>
        <p:nvPicPr>
          <p:cNvPr id="486" name="Image 4" descr="Image 4"/>
          <p:cNvPicPr>
            <a:picLocks noChangeAspect="1"/>
          </p:cNvPicPr>
          <p:nvPr/>
        </p:nvPicPr>
        <p:blipFill>
          <a:blip r:embed="rId2">
            <a:extLst/>
          </a:blip>
          <a:stretch>
            <a:fillRect/>
          </a:stretch>
        </p:blipFill>
        <p:spPr>
          <a:xfrm>
            <a:off x="3048000" y="12315834"/>
            <a:ext cx="18288000" cy="1412891"/>
          </a:xfrm>
          <a:prstGeom prst="rect">
            <a:avLst/>
          </a:prstGeom>
          <a:ln w="12700">
            <a:miter lim="400000"/>
          </a:ln>
        </p:spPr>
      </p:pic>
      <p:sp>
        <p:nvSpPr>
          <p:cNvPr id="487" name="Title Text"/>
          <p:cNvSpPr txBox="1">
            <a:spLocks noGrp="1"/>
          </p:cNvSpPr>
          <p:nvPr>
            <p:ph type="title"/>
          </p:nvPr>
        </p:nvSpPr>
        <p:spPr>
          <a:xfrm>
            <a:off x="3962401" y="4889636"/>
            <a:ext cx="16453709" cy="1880888"/>
          </a:xfrm>
          <a:prstGeom prst="rect">
            <a:avLst/>
          </a:prstGeom>
        </p:spPr>
        <p:txBody>
          <a:bodyPr/>
          <a:lstStyle>
            <a:lvl1pPr algn="l">
              <a:defRPr sz="9200">
                <a:solidFill>
                  <a:srgbClr val="0055A0"/>
                </a:solidFill>
                <a:latin typeface="Arial"/>
                <a:ea typeface="Arial"/>
                <a:cs typeface="Arial"/>
                <a:sym typeface="Arial"/>
              </a:defRPr>
            </a:lvl1pPr>
          </a:lstStyle>
          <a:p>
            <a:r>
              <a:t>Title Text</a:t>
            </a:r>
          </a:p>
        </p:txBody>
      </p:sp>
      <p:sp>
        <p:nvSpPr>
          <p:cNvPr id="488" name="Body Level One…"/>
          <p:cNvSpPr txBox="1">
            <a:spLocks noGrp="1"/>
          </p:cNvSpPr>
          <p:nvPr>
            <p:ph type="body" sz="quarter" idx="1"/>
          </p:nvPr>
        </p:nvSpPr>
        <p:spPr>
          <a:xfrm>
            <a:off x="3962400" y="6782254"/>
            <a:ext cx="5486400" cy="839323"/>
          </a:xfrm>
          <a:prstGeom prst="rect">
            <a:avLst/>
          </a:prstGeom>
          <a:ln w="12700"/>
        </p:spPr>
        <p:txBody>
          <a:bodyPr lIns="0" tIns="0" rIns="0" bIns="0" anchor="b"/>
          <a:lstStyle>
            <a:lvl1pPr marL="0" indent="0">
              <a:spcBef>
                <a:spcPts val="600"/>
              </a:spcBef>
              <a:buSzTx/>
              <a:buFontTx/>
              <a:buNone/>
              <a:defRPr sz="2800">
                <a:solidFill>
                  <a:srgbClr val="0055A0"/>
                </a:solidFill>
                <a:latin typeface="Arial"/>
                <a:ea typeface="Arial"/>
                <a:cs typeface="Arial"/>
                <a:sym typeface="Arial"/>
              </a:defRPr>
            </a:lvl1pPr>
            <a:lvl2pPr marL="0" indent="0">
              <a:spcBef>
                <a:spcPts val="600"/>
              </a:spcBef>
              <a:buSzTx/>
              <a:buFontTx/>
              <a:buNone/>
              <a:defRPr sz="2800">
                <a:solidFill>
                  <a:srgbClr val="0055A0"/>
                </a:solidFill>
                <a:latin typeface="Arial"/>
                <a:ea typeface="Arial"/>
                <a:cs typeface="Arial"/>
                <a:sym typeface="Arial"/>
              </a:defRPr>
            </a:lvl2pPr>
            <a:lvl3pPr marL="0" indent="0">
              <a:spcBef>
                <a:spcPts val="600"/>
              </a:spcBef>
              <a:buSzTx/>
              <a:buFontTx/>
              <a:buNone/>
              <a:defRPr sz="2800">
                <a:solidFill>
                  <a:srgbClr val="0055A0"/>
                </a:solidFill>
                <a:latin typeface="Arial"/>
                <a:ea typeface="Arial"/>
                <a:cs typeface="Arial"/>
                <a:sym typeface="Arial"/>
              </a:defRPr>
            </a:lvl3pPr>
            <a:lvl4pPr marL="0" indent="0">
              <a:spcBef>
                <a:spcPts val="600"/>
              </a:spcBef>
              <a:buSzTx/>
              <a:buFontTx/>
              <a:buNone/>
              <a:defRPr sz="2800">
                <a:solidFill>
                  <a:srgbClr val="0055A0"/>
                </a:solidFill>
                <a:latin typeface="Arial"/>
                <a:ea typeface="Arial"/>
                <a:cs typeface="Arial"/>
                <a:sym typeface="Arial"/>
              </a:defRPr>
            </a:lvl4pPr>
            <a:lvl5pPr marL="0" indent="0">
              <a:spcBef>
                <a:spcPts val="600"/>
              </a:spcBef>
              <a:buSzTx/>
              <a:buFontTx/>
              <a:buNone/>
              <a:defRPr sz="2800">
                <a:solidFill>
                  <a:srgbClr val="0055A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9" name="Slide Number"/>
          <p:cNvSpPr txBox="1">
            <a:spLocks noGrp="1"/>
          </p:cNvSpPr>
          <p:nvPr>
            <p:ph type="sldNum" sz="quarter" idx="2"/>
          </p:nvPr>
        </p:nvSpPr>
        <p:spPr>
          <a:xfrm>
            <a:off x="19887008" y="12813582"/>
            <a:ext cx="534603" cy="528502"/>
          </a:xfrm>
          <a:prstGeom prst="rect">
            <a:avLst/>
          </a:prstGeom>
        </p:spPr>
        <p:txBody>
          <a:bodyPr/>
          <a:lstStyle>
            <a:lvl1pPr>
              <a:defRPr>
                <a:solidFill>
                  <a:srgbClr val="8999BE"/>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2_Titre et contenu">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3962401" y="4889636"/>
            <a:ext cx="16453709" cy="1880888"/>
          </a:xfrm>
          <a:prstGeom prst="rect">
            <a:avLst/>
          </a:prstGeom>
        </p:spPr>
        <p:txBody>
          <a:bodyPr/>
          <a:lstStyle>
            <a:lvl1pPr algn="l">
              <a:defRPr sz="9200">
                <a:solidFill>
                  <a:srgbClr val="0055A0"/>
                </a:solidFill>
                <a:latin typeface="Arial"/>
                <a:ea typeface="Arial"/>
                <a:cs typeface="Arial"/>
                <a:sym typeface="Arial"/>
              </a:defRPr>
            </a:lvl1pPr>
          </a:lstStyle>
          <a:p>
            <a:r>
              <a:t>Title Text</a:t>
            </a:r>
          </a:p>
        </p:txBody>
      </p:sp>
      <p:sp>
        <p:nvSpPr>
          <p:cNvPr id="497" name="Body Level One…"/>
          <p:cNvSpPr txBox="1">
            <a:spLocks noGrp="1"/>
          </p:cNvSpPr>
          <p:nvPr>
            <p:ph type="body" sz="quarter" idx="1"/>
          </p:nvPr>
        </p:nvSpPr>
        <p:spPr>
          <a:xfrm>
            <a:off x="3962400" y="6782254"/>
            <a:ext cx="5486400" cy="839323"/>
          </a:xfrm>
          <a:prstGeom prst="rect">
            <a:avLst/>
          </a:prstGeom>
          <a:ln w="12700"/>
        </p:spPr>
        <p:txBody>
          <a:bodyPr lIns="0" tIns="0" rIns="0" bIns="0" anchor="b"/>
          <a:lstStyle>
            <a:lvl1pPr marL="0" indent="0">
              <a:spcBef>
                <a:spcPts val="600"/>
              </a:spcBef>
              <a:buSzTx/>
              <a:buFontTx/>
              <a:buNone/>
              <a:defRPr sz="2800">
                <a:solidFill>
                  <a:srgbClr val="0055A0"/>
                </a:solidFill>
                <a:latin typeface="Arial"/>
                <a:ea typeface="Arial"/>
                <a:cs typeface="Arial"/>
                <a:sym typeface="Arial"/>
              </a:defRPr>
            </a:lvl1pPr>
            <a:lvl2pPr marL="0" indent="0">
              <a:spcBef>
                <a:spcPts val="600"/>
              </a:spcBef>
              <a:buSzTx/>
              <a:buFontTx/>
              <a:buNone/>
              <a:defRPr sz="2800">
                <a:solidFill>
                  <a:srgbClr val="0055A0"/>
                </a:solidFill>
                <a:latin typeface="Arial"/>
                <a:ea typeface="Arial"/>
                <a:cs typeface="Arial"/>
                <a:sym typeface="Arial"/>
              </a:defRPr>
            </a:lvl2pPr>
            <a:lvl3pPr marL="0" indent="0">
              <a:spcBef>
                <a:spcPts val="600"/>
              </a:spcBef>
              <a:buSzTx/>
              <a:buFontTx/>
              <a:buNone/>
              <a:defRPr sz="2800">
                <a:solidFill>
                  <a:srgbClr val="0055A0"/>
                </a:solidFill>
                <a:latin typeface="Arial"/>
                <a:ea typeface="Arial"/>
                <a:cs typeface="Arial"/>
                <a:sym typeface="Arial"/>
              </a:defRPr>
            </a:lvl3pPr>
            <a:lvl4pPr marL="0" indent="0">
              <a:spcBef>
                <a:spcPts val="600"/>
              </a:spcBef>
              <a:buSzTx/>
              <a:buFontTx/>
              <a:buNone/>
              <a:defRPr sz="2800">
                <a:solidFill>
                  <a:srgbClr val="0055A0"/>
                </a:solidFill>
                <a:latin typeface="Arial"/>
                <a:ea typeface="Arial"/>
                <a:cs typeface="Arial"/>
                <a:sym typeface="Arial"/>
              </a:defRPr>
            </a:lvl4pPr>
            <a:lvl5pPr marL="0" indent="0">
              <a:spcBef>
                <a:spcPts val="600"/>
              </a:spcBef>
              <a:buSzTx/>
              <a:buFontTx/>
              <a:buNone/>
              <a:defRPr sz="2800">
                <a:solidFill>
                  <a:srgbClr val="0055A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8" name="Slide Number"/>
          <p:cNvSpPr txBox="1">
            <a:spLocks noGrp="1"/>
          </p:cNvSpPr>
          <p:nvPr>
            <p:ph type="sldNum" sz="quarter" idx="2"/>
          </p:nvPr>
        </p:nvSpPr>
        <p:spPr>
          <a:xfrm>
            <a:off x="15649868" y="12437114"/>
            <a:ext cx="504540" cy="55117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pic>
        <p:nvPicPr>
          <p:cNvPr id="505" name="Image 4" descr="Image 4"/>
          <p:cNvPicPr>
            <a:picLocks noChangeAspect="1"/>
          </p:cNvPicPr>
          <p:nvPr/>
        </p:nvPicPr>
        <p:blipFill>
          <a:blip r:embed="rId2">
            <a:extLst/>
          </a:blip>
          <a:stretch>
            <a:fillRect/>
          </a:stretch>
        </p:blipFill>
        <p:spPr>
          <a:xfrm>
            <a:off x="3048000" y="12315834"/>
            <a:ext cx="18288000" cy="1412891"/>
          </a:xfrm>
          <a:prstGeom prst="rect">
            <a:avLst/>
          </a:prstGeom>
          <a:ln w="12700">
            <a:miter lim="400000"/>
          </a:ln>
        </p:spPr>
      </p:pic>
      <p:sp>
        <p:nvSpPr>
          <p:cNvPr id="506" name="Title Text"/>
          <p:cNvSpPr txBox="1">
            <a:spLocks noGrp="1"/>
          </p:cNvSpPr>
          <p:nvPr>
            <p:ph type="title"/>
          </p:nvPr>
        </p:nvSpPr>
        <p:spPr>
          <a:xfrm>
            <a:off x="3962401" y="466726"/>
            <a:ext cx="16452853" cy="1879602"/>
          </a:xfrm>
          <a:prstGeom prst="rect">
            <a:avLst/>
          </a:prstGeom>
        </p:spPr>
        <p:txBody>
          <a:bodyPr/>
          <a:lstStyle>
            <a:lvl1pPr algn="l">
              <a:defRPr sz="9200">
                <a:solidFill>
                  <a:srgbClr val="0055A0"/>
                </a:solidFill>
                <a:latin typeface="Arial"/>
                <a:ea typeface="Arial"/>
                <a:cs typeface="Arial"/>
                <a:sym typeface="Arial"/>
              </a:defRPr>
            </a:lvl1pPr>
          </a:lstStyle>
          <a:p>
            <a:r>
              <a:t>Title Text</a:t>
            </a:r>
          </a:p>
        </p:txBody>
      </p:sp>
      <p:sp>
        <p:nvSpPr>
          <p:cNvPr id="507" name="Body Level One…"/>
          <p:cNvSpPr txBox="1">
            <a:spLocks noGrp="1"/>
          </p:cNvSpPr>
          <p:nvPr>
            <p:ph type="body" idx="1"/>
          </p:nvPr>
        </p:nvSpPr>
        <p:spPr>
          <a:xfrm>
            <a:off x="3962401" y="2651124"/>
            <a:ext cx="16452853" cy="9334504"/>
          </a:xfrm>
          <a:prstGeom prst="rect">
            <a:avLst/>
          </a:prstGeom>
        </p:spPr>
        <p:txBody>
          <a:bodyPr/>
          <a:lstStyle>
            <a:lvl1pPr marL="950890" indent="-914378">
              <a:buClr>
                <a:srgbClr val="0055A0"/>
              </a:buClr>
              <a:buSzPct val="80000"/>
              <a:defRPr sz="6000">
                <a:solidFill>
                  <a:srgbClr val="0055A0"/>
                </a:solidFill>
                <a:latin typeface="Arial"/>
                <a:ea typeface="Arial"/>
                <a:cs typeface="Arial"/>
                <a:sym typeface="Arial"/>
              </a:defRPr>
            </a:lvl1pPr>
            <a:lvl2pPr marL="1502710" indent="-1055049">
              <a:buClr>
                <a:srgbClr val="0055A0"/>
              </a:buClr>
              <a:buSzPct val="90000"/>
              <a:buChar char="•"/>
              <a:defRPr sz="6000">
                <a:solidFill>
                  <a:srgbClr val="0055A0"/>
                </a:solidFill>
                <a:latin typeface="Arial"/>
                <a:ea typeface="Arial"/>
                <a:cs typeface="Arial"/>
                <a:sym typeface="Arial"/>
              </a:defRPr>
            </a:lvl2pPr>
            <a:lvl3pPr marL="1606505" indent="-857224">
              <a:buClr>
                <a:srgbClr val="0055A0"/>
              </a:buClr>
              <a:buSzPct val="85000"/>
              <a:defRPr sz="6000">
                <a:solidFill>
                  <a:srgbClr val="0055A0"/>
                </a:solidFill>
                <a:latin typeface="Arial"/>
                <a:ea typeface="Arial"/>
                <a:cs typeface="Arial"/>
                <a:sym typeface="Arial"/>
              </a:defRPr>
            </a:lvl3pPr>
            <a:lvl4pPr marL="2070043" indent="-1028668">
              <a:buClr>
                <a:srgbClr val="0055A0"/>
              </a:buClr>
              <a:buSzPct val="90000"/>
              <a:buChar char="•"/>
              <a:defRPr sz="6000">
                <a:solidFill>
                  <a:srgbClr val="0055A0"/>
                </a:solidFill>
                <a:latin typeface="Arial"/>
                <a:ea typeface="Arial"/>
                <a:cs typeface="Arial"/>
                <a:sym typeface="Arial"/>
              </a:defRPr>
            </a:lvl4pPr>
            <a:lvl5pPr marL="2335151" indent="-1028672">
              <a:buClr>
                <a:srgbClr val="0055A0"/>
              </a:buClr>
              <a:buChar char="•"/>
              <a:defRPr sz="6000">
                <a:solidFill>
                  <a:srgbClr val="0055A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19887008" y="12813582"/>
            <a:ext cx="534603" cy="528502"/>
          </a:xfrm>
          <a:prstGeom prst="rect">
            <a:avLst/>
          </a:prstGeom>
        </p:spPr>
        <p:txBody>
          <a:bodyPr/>
          <a:lstStyle>
            <a:lvl1pPr>
              <a:defRPr>
                <a:solidFill>
                  <a:srgbClr val="8999BE"/>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pic>
        <p:nvPicPr>
          <p:cNvPr id="515" name="Image 4" descr="Image 4"/>
          <p:cNvPicPr>
            <a:picLocks noChangeAspect="1"/>
          </p:cNvPicPr>
          <p:nvPr/>
        </p:nvPicPr>
        <p:blipFill>
          <a:blip r:embed="rId2">
            <a:extLst/>
          </a:blip>
          <a:stretch>
            <a:fillRect/>
          </a:stretch>
        </p:blipFill>
        <p:spPr>
          <a:xfrm>
            <a:off x="3048000" y="12315834"/>
            <a:ext cx="18288000" cy="1412891"/>
          </a:xfrm>
          <a:prstGeom prst="rect">
            <a:avLst/>
          </a:prstGeom>
          <a:ln w="12700">
            <a:miter lim="400000"/>
          </a:ln>
        </p:spPr>
      </p:pic>
      <p:sp>
        <p:nvSpPr>
          <p:cNvPr id="516" name="Title Text"/>
          <p:cNvSpPr txBox="1">
            <a:spLocks noGrp="1"/>
          </p:cNvSpPr>
          <p:nvPr>
            <p:ph type="title"/>
          </p:nvPr>
        </p:nvSpPr>
        <p:spPr>
          <a:xfrm>
            <a:off x="3962400" y="549276"/>
            <a:ext cx="14935200" cy="2286002"/>
          </a:xfrm>
          <a:prstGeom prst="rect">
            <a:avLst/>
          </a:prstGeom>
        </p:spPr>
        <p:txBody>
          <a:bodyPr/>
          <a:lstStyle>
            <a:lvl1pPr algn="l">
              <a:defRPr sz="9200">
                <a:solidFill>
                  <a:srgbClr val="0055A0"/>
                </a:solidFill>
                <a:latin typeface="Arial"/>
                <a:ea typeface="Arial"/>
                <a:cs typeface="Arial"/>
                <a:sym typeface="Arial"/>
              </a:defRPr>
            </a:lvl1pPr>
          </a:lstStyle>
          <a:p>
            <a:r>
              <a:t>Title Text</a:t>
            </a:r>
          </a:p>
        </p:txBody>
      </p:sp>
      <p:sp>
        <p:nvSpPr>
          <p:cNvPr id="517" name="Body Level One…"/>
          <p:cNvSpPr txBox="1">
            <a:spLocks noGrp="1"/>
          </p:cNvSpPr>
          <p:nvPr>
            <p:ph type="body" sz="quarter" idx="1"/>
          </p:nvPr>
        </p:nvSpPr>
        <p:spPr>
          <a:xfrm>
            <a:off x="3962400" y="3200400"/>
            <a:ext cx="7315200" cy="8700776"/>
          </a:xfrm>
          <a:prstGeom prst="rect">
            <a:avLst/>
          </a:prstGeom>
        </p:spPr>
        <p:txBody>
          <a:bodyPr/>
          <a:lstStyle>
            <a:lvl1pPr marL="950890" indent="-914378">
              <a:spcBef>
                <a:spcPts val="1200"/>
              </a:spcBef>
              <a:buClr>
                <a:srgbClr val="0055A0"/>
              </a:buClr>
              <a:buSzPct val="80000"/>
              <a:defRPr sz="5200">
                <a:solidFill>
                  <a:srgbClr val="0055A0"/>
                </a:solidFill>
                <a:latin typeface="Arial"/>
                <a:ea typeface="Arial"/>
                <a:cs typeface="Arial"/>
                <a:sym typeface="Arial"/>
              </a:defRPr>
            </a:lvl1pPr>
            <a:lvl2pPr marL="1528291" indent="-1080628">
              <a:spcBef>
                <a:spcPts val="1200"/>
              </a:spcBef>
              <a:buClr>
                <a:srgbClr val="0055A0"/>
              </a:buClr>
              <a:buSzPct val="90000"/>
              <a:buChar char="•"/>
              <a:defRPr sz="5200">
                <a:solidFill>
                  <a:srgbClr val="0055A0"/>
                </a:solidFill>
                <a:latin typeface="Arial"/>
                <a:ea typeface="Arial"/>
                <a:cs typeface="Arial"/>
                <a:sym typeface="Arial"/>
              </a:defRPr>
            </a:lvl2pPr>
            <a:lvl3pPr marL="1640798" indent="-891516">
              <a:spcBef>
                <a:spcPts val="1200"/>
              </a:spcBef>
              <a:buClr>
                <a:srgbClr val="0055A0"/>
              </a:buClr>
              <a:buSzPct val="85000"/>
              <a:defRPr sz="5200">
                <a:solidFill>
                  <a:srgbClr val="0055A0"/>
                </a:solidFill>
                <a:latin typeface="Arial"/>
                <a:ea typeface="Arial"/>
                <a:cs typeface="Arial"/>
                <a:sym typeface="Arial"/>
              </a:defRPr>
            </a:lvl3pPr>
            <a:lvl4pPr marL="2031946" indent="-990574">
              <a:spcBef>
                <a:spcPts val="1200"/>
              </a:spcBef>
              <a:buClr>
                <a:srgbClr val="0055A0"/>
              </a:buClr>
              <a:buSzPct val="90000"/>
              <a:buChar char="•"/>
              <a:defRPr sz="5200">
                <a:solidFill>
                  <a:srgbClr val="0055A0"/>
                </a:solidFill>
                <a:latin typeface="Arial"/>
                <a:ea typeface="Arial"/>
                <a:cs typeface="Arial"/>
                <a:sym typeface="Arial"/>
              </a:defRPr>
            </a:lvl4pPr>
            <a:lvl5pPr marL="2297051" indent="-990572">
              <a:spcBef>
                <a:spcPts val="1200"/>
              </a:spcBef>
              <a:buClr>
                <a:srgbClr val="0055A0"/>
              </a:buClr>
              <a:buChar char="•"/>
              <a:defRPr sz="5200">
                <a:solidFill>
                  <a:srgbClr val="0055A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8" name="Slide Number"/>
          <p:cNvSpPr txBox="1">
            <a:spLocks noGrp="1"/>
          </p:cNvSpPr>
          <p:nvPr>
            <p:ph type="sldNum" sz="quarter" idx="2"/>
          </p:nvPr>
        </p:nvSpPr>
        <p:spPr>
          <a:xfrm>
            <a:off x="19887008" y="12813582"/>
            <a:ext cx="534603" cy="528502"/>
          </a:xfrm>
          <a:prstGeom prst="rect">
            <a:avLst/>
          </a:prstGeom>
        </p:spPr>
        <p:txBody>
          <a:bodyPr/>
          <a:lstStyle>
            <a:lvl1pPr>
              <a:defRPr>
                <a:solidFill>
                  <a:srgbClr val="8999BE"/>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pic>
        <p:nvPicPr>
          <p:cNvPr id="525" name="Image 4" descr="Image 4"/>
          <p:cNvPicPr>
            <a:picLocks noChangeAspect="1"/>
          </p:cNvPicPr>
          <p:nvPr/>
        </p:nvPicPr>
        <p:blipFill>
          <a:blip r:embed="rId2">
            <a:extLst/>
          </a:blip>
          <a:stretch>
            <a:fillRect/>
          </a:stretch>
        </p:blipFill>
        <p:spPr>
          <a:xfrm>
            <a:off x="3048000" y="12315834"/>
            <a:ext cx="18288000" cy="1412891"/>
          </a:xfrm>
          <a:prstGeom prst="rect">
            <a:avLst/>
          </a:prstGeom>
          <a:ln w="12700">
            <a:miter lim="400000"/>
          </a:ln>
        </p:spPr>
      </p:pic>
      <p:sp>
        <p:nvSpPr>
          <p:cNvPr id="526" name="Title Text"/>
          <p:cNvSpPr txBox="1">
            <a:spLocks noGrp="1"/>
          </p:cNvSpPr>
          <p:nvPr>
            <p:ph type="title"/>
          </p:nvPr>
        </p:nvSpPr>
        <p:spPr>
          <a:xfrm>
            <a:off x="3962400" y="546106"/>
            <a:ext cx="16459200" cy="1787958"/>
          </a:xfrm>
          <a:prstGeom prst="rect">
            <a:avLst/>
          </a:prstGeom>
        </p:spPr>
        <p:txBody>
          <a:bodyPr/>
          <a:lstStyle>
            <a:lvl1pPr algn="l">
              <a:defRPr sz="9200">
                <a:solidFill>
                  <a:srgbClr val="0055A0"/>
                </a:solidFill>
                <a:latin typeface="Arial"/>
                <a:ea typeface="Arial"/>
                <a:cs typeface="Arial"/>
                <a:sym typeface="Arial"/>
              </a:defRPr>
            </a:lvl1pPr>
          </a:lstStyle>
          <a:p>
            <a:r>
              <a:t>Title Text</a:t>
            </a:r>
          </a:p>
        </p:txBody>
      </p:sp>
      <p:sp>
        <p:nvSpPr>
          <p:cNvPr id="527" name="Body Level One…"/>
          <p:cNvSpPr txBox="1">
            <a:spLocks noGrp="1"/>
          </p:cNvSpPr>
          <p:nvPr>
            <p:ph type="body" sz="quarter" idx="1"/>
          </p:nvPr>
        </p:nvSpPr>
        <p:spPr>
          <a:xfrm>
            <a:off x="3962400" y="10203932"/>
            <a:ext cx="8080376" cy="1676417"/>
          </a:xfrm>
          <a:prstGeom prst="rect">
            <a:avLst/>
          </a:prstGeom>
        </p:spPr>
        <p:txBody>
          <a:bodyPr/>
          <a:lstStyle>
            <a:lvl1pPr marL="0" indent="0">
              <a:spcBef>
                <a:spcPts val="1000"/>
              </a:spcBef>
              <a:buSzTx/>
              <a:buFontTx/>
              <a:buNone/>
              <a:defRPr sz="4800" b="1">
                <a:solidFill>
                  <a:srgbClr val="0055A0"/>
                </a:solidFill>
                <a:latin typeface="Arial"/>
                <a:ea typeface="Arial"/>
                <a:cs typeface="Arial"/>
                <a:sym typeface="Arial"/>
              </a:defRPr>
            </a:lvl1pPr>
            <a:lvl2pPr marL="0" indent="0">
              <a:spcBef>
                <a:spcPts val="1000"/>
              </a:spcBef>
              <a:buSzTx/>
              <a:buFontTx/>
              <a:buNone/>
              <a:defRPr sz="4800" b="1">
                <a:solidFill>
                  <a:srgbClr val="0055A0"/>
                </a:solidFill>
                <a:latin typeface="Arial"/>
                <a:ea typeface="Arial"/>
                <a:cs typeface="Arial"/>
                <a:sym typeface="Arial"/>
              </a:defRPr>
            </a:lvl2pPr>
            <a:lvl3pPr marL="0" indent="0">
              <a:spcBef>
                <a:spcPts val="1000"/>
              </a:spcBef>
              <a:buSzTx/>
              <a:buFontTx/>
              <a:buNone/>
              <a:defRPr sz="4800" b="1">
                <a:solidFill>
                  <a:srgbClr val="0055A0"/>
                </a:solidFill>
                <a:latin typeface="Arial"/>
                <a:ea typeface="Arial"/>
                <a:cs typeface="Arial"/>
                <a:sym typeface="Arial"/>
              </a:defRPr>
            </a:lvl3pPr>
            <a:lvl4pPr marL="0" indent="0">
              <a:spcBef>
                <a:spcPts val="1000"/>
              </a:spcBef>
              <a:buSzTx/>
              <a:buFontTx/>
              <a:buNone/>
              <a:defRPr sz="4800" b="1">
                <a:solidFill>
                  <a:srgbClr val="0055A0"/>
                </a:solidFill>
                <a:latin typeface="Arial"/>
                <a:ea typeface="Arial"/>
                <a:cs typeface="Arial"/>
                <a:sym typeface="Arial"/>
              </a:defRPr>
            </a:lvl4pPr>
            <a:lvl5pPr marL="0" indent="0">
              <a:spcBef>
                <a:spcPts val="1000"/>
              </a:spcBef>
              <a:buSzTx/>
              <a:buFontTx/>
              <a:buNone/>
              <a:defRPr sz="4800" b="1">
                <a:solidFill>
                  <a:srgbClr val="0055A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8" name="Espace réservé du texte 3"/>
          <p:cNvSpPr>
            <a:spLocks noGrp="1"/>
          </p:cNvSpPr>
          <p:nvPr>
            <p:ph type="body" sz="quarter" idx="13"/>
          </p:nvPr>
        </p:nvSpPr>
        <p:spPr>
          <a:xfrm>
            <a:off x="12338052" y="10203932"/>
            <a:ext cx="8083561" cy="1676417"/>
          </a:xfrm>
          <a:prstGeom prst="rect">
            <a:avLst/>
          </a:prstGeom>
          <a:ln w="12700"/>
        </p:spPr>
        <p:txBody>
          <a:bodyPr/>
          <a:lstStyle/>
          <a:p>
            <a:endParaRPr/>
          </a:p>
        </p:txBody>
      </p:sp>
      <p:sp>
        <p:nvSpPr>
          <p:cNvPr id="529" name="Slide Number"/>
          <p:cNvSpPr txBox="1">
            <a:spLocks noGrp="1"/>
          </p:cNvSpPr>
          <p:nvPr>
            <p:ph type="sldNum" sz="quarter" idx="2"/>
          </p:nvPr>
        </p:nvSpPr>
        <p:spPr>
          <a:xfrm>
            <a:off x="19887008" y="12813582"/>
            <a:ext cx="534603" cy="528502"/>
          </a:xfrm>
          <a:prstGeom prst="rect">
            <a:avLst/>
          </a:prstGeom>
        </p:spPr>
        <p:txBody>
          <a:bodyPr/>
          <a:lstStyle>
            <a:lvl1pPr>
              <a:defRPr>
                <a:solidFill>
                  <a:srgbClr val="8999BE"/>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pic>
        <p:nvPicPr>
          <p:cNvPr id="536" name="Image 4" descr="Image 4"/>
          <p:cNvPicPr>
            <a:picLocks noChangeAspect="1"/>
          </p:cNvPicPr>
          <p:nvPr/>
        </p:nvPicPr>
        <p:blipFill>
          <a:blip r:embed="rId2">
            <a:extLst/>
          </a:blip>
          <a:stretch>
            <a:fillRect/>
          </a:stretch>
        </p:blipFill>
        <p:spPr>
          <a:xfrm>
            <a:off x="3048000" y="12315834"/>
            <a:ext cx="18288000" cy="1412891"/>
          </a:xfrm>
          <a:prstGeom prst="rect">
            <a:avLst/>
          </a:prstGeom>
          <a:ln w="12700">
            <a:miter lim="400000"/>
          </a:ln>
        </p:spPr>
      </p:pic>
      <p:sp>
        <p:nvSpPr>
          <p:cNvPr id="537" name="Slide Number"/>
          <p:cNvSpPr txBox="1">
            <a:spLocks noGrp="1"/>
          </p:cNvSpPr>
          <p:nvPr>
            <p:ph type="sldNum" sz="quarter" idx="2"/>
          </p:nvPr>
        </p:nvSpPr>
        <p:spPr>
          <a:xfrm>
            <a:off x="19887008" y="12813582"/>
            <a:ext cx="534603" cy="528502"/>
          </a:xfrm>
          <a:prstGeom prst="rect">
            <a:avLst/>
          </a:prstGeom>
        </p:spPr>
        <p:txBody>
          <a:bodyPr/>
          <a:lstStyle>
            <a:lvl1pPr>
              <a:defRPr>
                <a:solidFill>
                  <a:srgbClr val="8999BE"/>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pic>
        <p:nvPicPr>
          <p:cNvPr id="544" name="Image 4" descr="Image 4"/>
          <p:cNvPicPr>
            <a:picLocks noChangeAspect="1"/>
          </p:cNvPicPr>
          <p:nvPr/>
        </p:nvPicPr>
        <p:blipFill>
          <a:blip r:embed="rId2">
            <a:extLst/>
          </a:blip>
          <a:stretch>
            <a:fillRect/>
          </a:stretch>
        </p:blipFill>
        <p:spPr>
          <a:xfrm>
            <a:off x="3048000" y="12315834"/>
            <a:ext cx="18288000" cy="1412891"/>
          </a:xfrm>
          <a:prstGeom prst="rect">
            <a:avLst/>
          </a:prstGeom>
          <a:ln w="12700">
            <a:miter lim="400000"/>
          </a:ln>
        </p:spPr>
      </p:pic>
      <p:sp>
        <p:nvSpPr>
          <p:cNvPr id="545" name="Title Text"/>
          <p:cNvSpPr txBox="1">
            <a:spLocks noGrp="1"/>
          </p:cNvSpPr>
          <p:nvPr>
            <p:ph type="title"/>
          </p:nvPr>
        </p:nvSpPr>
        <p:spPr>
          <a:xfrm>
            <a:off x="3962400" y="2371056"/>
            <a:ext cx="6400800" cy="1460517"/>
          </a:xfrm>
          <a:prstGeom prst="rect">
            <a:avLst/>
          </a:prstGeom>
          <a:ln w="12700"/>
        </p:spPr>
        <p:txBody>
          <a:bodyPr lIns="0" tIns="0" rIns="0" bIns="0" anchor="t"/>
          <a:lstStyle>
            <a:lvl1pPr algn="l">
              <a:defRPr sz="3600" b="1">
                <a:solidFill>
                  <a:srgbClr val="0055A0"/>
                </a:solidFill>
                <a:latin typeface="Arial"/>
                <a:ea typeface="Arial"/>
                <a:cs typeface="Arial"/>
                <a:sym typeface="Arial"/>
              </a:defRPr>
            </a:lvl1pPr>
          </a:lstStyle>
          <a:p>
            <a:r>
              <a:t>Title Text</a:t>
            </a:r>
          </a:p>
        </p:txBody>
      </p:sp>
      <p:sp>
        <p:nvSpPr>
          <p:cNvPr id="546" name="Body Level One…"/>
          <p:cNvSpPr txBox="1">
            <a:spLocks noGrp="1"/>
          </p:cNvSpPr>
          <p:nvPr>
            <p:ph type="body" sz="quarter" idx="1"/>
          </p:nvPr>
        </p:nvSpPr>
        <p:spPr>
          <a:xfrm>
            <a:off x="3962400" y="428846"/>
            <a:ext cx="5486400" cy="1828802"/>
          </a:xfrm>
          <a:prstGeom prst="rect">
            <a:avLst/>
          </a:prstGeom>
          <a:ln w="12700"/>
        </p:spPr>
        <p:txBody>
          <a:bodyPr lIns="0" tIns="0" rIns="0" bIns="0" anchor="b"/>
          <a:lstStyle>
            <a:lvl1pPr marL="0" indent="0">
              <a:spcBef>
                <a:spcPts val="600"/>
              </a:spcBef>
              <a:buSzTx/>
              <a:buFontTx/>
              <a:buNone/>
              <a:defRPr sz="2800">
                <a:solidFill>
                  <a:srgbClr val="0055A0"/>
                </a:solidFill>
                <a:latin typeface="Arial"/>
                <a:ea typeface="Arial"/>
                <a:cs typeface="Arial"/>
                <a:sym typeface="Arial"/>
              </a:defRPr>
            </a:lvl1pPr>
            <a:lvl2pPr marL="0" indent="0">
              <a:spcBef>
                <a:spcPts val="600"/>
              </a:spcBef>
              <a:buSzTx/>
              <a:buFontTx/>
              <a:buNone/>
              <a:defRPr sz="2800">
                <a:solidFill>
                  <a:srgbClr val="0055A0"/>
                </a:solidFill>
                <a:latin typeface="Arial"/>
                <a:ea typeface="Arial"/>
                <a:cs typeface="Arial"/>
                <a:sym typeface="Arial"/>
              </a:defRPr>
            </a:lvl2pPr>
            <a:lvl3pPr marL="0" indent="0">
              <a:spcBef>
                <a:spcPts val="600"/>
              </a:spcBef>
              <a:buSzTx/>
              <a:buFontTx/>
              <a:buNone/>
              <a:defRPr sz="2800">
                <a:solidFill>
                  <a:srgbClr val="0055A0"/>
                </a:solidFill>
                <a:latin typeface="Arial"/>
                <a:ea typeface="Arial"/>
                <a:cs typeface="Arial"/>
                <a:sym typeface="Arial"/>
              </a:defRPr>
            </a:lvl3pPr>
            <a:lvl4pPr marL="0" indent="0">
              <a:spcBef>
                <a:spcPts val="600"/>
              </a:spcBef>
              <a:buSzTx/>
              <a:buFontTx/>
              <a:buNone/>
              <a:defRPr sz="2800">
                <a:solidFill>
                  <a:srgbClr val="0055A0"/>
                </a:solidFill>
                <a:latin typeface="Arial"/>
                <a:ea typeface="Arial"/>
                <a:cs typeface="Arial"/>
                <a:sym typeface="Arial"/>
              </a:defRPr>
            </a:lvl4pPr>
            <a:lvl5pPr marL="0" indent="0">
              <a:spcBef>
                <a:spcPts val="600"/>
              </a:spcBef>
              <a:buSzTx/>
              <a:buFontTx/>
              <a:buNone/>
              <a:defRPr sz="2800">
                <a:solidFill>
                  <a:srgbClr val="0055A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7" name="Slide Number"/>
          <p:cNvSpPr txBox="1">
            <a:spLocks noGrp="1"/>
          </p:cNvSpPr>
          <p:nvPr>
            <p:ph type="sldNum" sz="quarter" idx="2"/>
          </p:nvPr>
        </p:nvSpPr>
        <p:spPr>
          <a:xfrm>
            <a:off x="19887008" y="12813582"/>
            <a:ext cx="534603" cy="528502"/>
          </a:xfrm>
          <a:prstGeom prst="rect">
            <a:avLst/>
          </a:prstGeom>
        </p:spPr>
        <p:txBody>
          <a:bodyPr/>
          <a:lstStyle>
            <a:lvl1pPr>
              <a:defRPr>
                <a:solidFill>
                  <a:srgbClr val="8999BE"/>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pic>
        <p:nvPicPr>
          <p:cNvPr id="554" name="Image 4" descr="Image 4"/>
          <p:cNvPicPr>
            <a:picLocks noChangeAspect="1"/>
          </p:cNvPicPr>
          <p:nvPr/>
        </p:nvPicPr>
        <p:blipFill>
          <a:blip r:embed="rId2">
            <a:extLst/>
          </a:blip>
          <a:stretch>
            <a:fillRect/>
          </a:stretch>
        </p:blipFill>
        <p:spPr>
          <a:xfrm>
            <a:off x="3048000" y="12315834"/>
            <a:ext cx="18288000" cy="1412891"/>
          </a:xfrm>
          <a:prstGeom prst="rect">
            <a:avLst/>
          </a:prstGeom>
          <a:ln w="12700">
            <a:miter lim="400000"/>
          </a:ln>
        </p:spPr>
      </p:pic>
      <p:sp>
        <p:nvSpPr>
          <p:cNvPr id="555" name="Title Text"/>
          <p:cNvSpPr txBox="1">
            <a:spLocks noGrp="1"/>
          </p:cNvSpPr>
          <p:nvPr>
            <p:ph type="title"/>
          </p:nvPr>
        </p:nvSpPr>
        <p:spPr>
          <a:xfrm>
            <a:off x="14161464" y="3411418"/>
            <a:ext cx="6107753" cy="2507633"/>
          </a:xfrm>
          <a:prstGeom prst="rect">
            <a:avLst/>
          </a:prstGeom>
        </p:spPr>
        <p:txBody>
          <a:bodyPr anchor="b"/>
          <a:lstStyle>
            <a:lvl1pPr algn="l">
              <a:defRPr sz="4400" b="1">
                <a:solidFill>
                  <a:srgbClr val="0055A0"/>
                </a:solidFill>
                <a:latin typeface="Arial"/>
                <a:ea typeface="Arial"/>
                <a:cs typeface="Arial"/>
                <a:sym typeface="Arial"/>
              </a:defRPr>
            </a:lvl1pPr>
          </a:lstStyle>
          <a:p>
            <a:r>
              <a:t>Title Text</a:t>
            </a:r>
          </a:p>
        </p:txBody>
      </p:sp>
      <p:sp>
        <p:nvSpPr>
          <p:cNvPr id="556" name="Espace réservé pour une image  2"/>
          <p:cNvSpPr>
            <a:spLocks noGrp="1"/>
          </p:cNvSpPr>
          <p:nvPr>
            <p:ph type="pic" sz="half" idx="13"/>
          </p:nvPr>
        </p:nvSpPr>
        <p:spPr>
          <a:xfrm>
            <a:off x="4165596" y="1604388"/>
            <a:ext cx="9519034" cy="9519040"/>
          </a:xfrm>
          <a:prstGeom prst="rect">
            <a:avLst/>
          </a:prstGeom>
          <a:ln w="12700"/>
        </p:spPr>
        <p:txBody>
          <a:bodyPr lIns="91439" tIns="45719" rIns="91439" bIns="45719">
            <a:noAutofit/>
          </a:bodyPr>
          <a:lstStyle/>
          <a:p>
            <a:endParaRPr/>
          </a:p>
        </p:txBody>
      </p:sp>
      <p:sp>
        <p:nvSpPr>
          <p:cNvPr id="557" name="Body Level One…"/>
          <p:cNvSpPr txBox="1">
            <a:spLocks noGrp="1"/>
          </p:cNvSpPr>
          <p:nvPr>
            <p:ph type="body" sz="quarter" idx="1"/>
          </p:nvPr>
        </p:nvSpPr>
        <p:spPr>
          <a:xfrm>
            <a:off x="14161467" y="5997530"/>
            <a:ext cx="6107749" cy="5326966"/>
          </a:xfrm>
          <a:prstGeom prst="rect">
            <a:avLst/>
          </a:prstGeom>
        </p:spPr>
        <p:txBody>
          <a:bodyPr/>
          <a:lstStyle>
            <a:lvl1pPr marL="0" indent="0">
              <a:spcBef>
                <a:spcPts val="400"/>
              </a:spcBef>
              <a:buSzTx/>
              <a:buFontTx/>
              <a:buNone/>
              <a:defRPr sz="2400">
                <a:solidFill>
                  <a:srgbClr val="0055A0"/>
                </a:solidFill>
                <a:latin typeface="Arial"/>
                <a:ea typeface="Arial"/>
                <a:cs typeface="Arial"/>
                <a:sym typeface="Arial"/>
              </a:defRPr>
            </a:lvl1pPr>
            <a:lvl2pPr marL="0" indent="0">
              <a:spcBef>
                <a:spcPts val="400"/>
              </a:spcBef>
              <a:buSzTx/>
              <a:buFontTx/>
              <a:buNone/>
              <a:defRPr sz="2400">
                <a:solidFill>
                  <a:srgbClr val="0055A0"/>
                </a:solidFill>
                <a:latin typeface="Arial"/>
                <a:ea typeface="Arial"/>
                <a:cs typeface="Arial"/>
                <a:sym typeface="Arial"/>
              </a:defRPr>
            </a:lvl2pPr>
            <a:lvl3pPr marL="0" indent="0">
              <a:spcBef>
                <a:spcPts val="400"/>
              </a:spcBef>
              <a:buSzTx/>
              <a:buFontTx/>
              <a:buNone/>
              <a:defRPr sz="2400">
                <a:solidFill>
                  <a:srgbClr val="0055A0"/>
                </a:solidFill>
                <a:latin typeface="Arial"/>
                <a:ea typeface="Arial"/>
                <a:cs typeface="Arial"/>
                <a:sym typeface="Arial"/>
              </a:defRPr>
            </a:lvl3pPr>
            <a:lvl4pPr marL="0" indent="0">
              <a:spcBef>
                <a:spcPts val="400"/>
              </a:spcBef>
              <a:buSzTx/>
              <a:buFontTx/>
              <a:buNone/>
              <a:defRPr sz="2400">
                <a:solidFill>
                  <a:srgbClr val="0055A0"/>
                </a:solidFill>
                <a:latin typeface="Arial"/>
                <a:ea typeface="Arial"/>
                <a:cs typeface="Arial"/>
                <a:sym typeface="Arial"/>
              </a:defRPr>
            </a:lvl4pPr>
            <a:lvl5pPr marL="0" indent="0">
              <a:spcBef>
                <a:spcPts val="400"/>
              </a:spcBef>
              <a:buSzTx/>
              <a:buFontTx/>
              <a:buNone/>
              <a:defRPr sz="2400">
                <a:solidFill>
                  <a:srgbClr val="0055A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8" name="Slide Number"/>
          <p:cNvSpPr txBox="1">
            <a:spLocks noGrp="1"/>
          </p:cNvSpPr>
          <p:nvPr>
            <p:ph type="sldNum" sz="quarter" idx="2"/>
          </p:nvPr>
        </p:nvSpPr>
        <p:spPr>
          <a:xfrm>
            <a:off x="19887008" y="12813582"/>
            <a:ext cx="534603" cy="528502"/>
          </a:xfrm>
          <a:prstGeom prst="rect">
            <a:avLst/>
          </a:prstGeom>
        </p:spPr>
        <p:txBody>
          <a:bodyPr/>
          <a:lstStyle>
            <a:lvl1pPr>
              <a:defRPr>
                <a:solidFill>
                  <a:srgbClr val="8999BE"/>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3_Diapositive de titre">
    <p:bg>
      <p:bgPr>
        <a:solidFill>
          <a:srgbClr val="104282"/>
        </a:solidFill>
        <a:effectLst/>
      </p:bgPr>
    </p:bg>
    <p:spTree>
      <p:nvGrpSpPr>
        <p:cNvPr id="1" name=""/>
        <p:cNvGrpSpPr/>
        <p:nvPr/>
      </p:nvGrpSpPr>
      <p:grpSpPr>
        <a:xfrm>
          <a:off x="0" y="0"/>
          <a:ext cx="0" cy="0"/>
          <a:chOff x="0" y="0"/>
          <a:chExt cx="0" cy="0"/>
        </a:xfrm>
      </p:grpSpPr>
      <p:pic>
        <p:nvPicPr>
          <p:cNvPr id="565" name="Image 2" descr="Image 2"/>
          <p:cNvPicPr>
            <a:picLocks noChangeAspect="1"/>
          </p:cNvPicPr>
          <p:nvPr/>
        </p:nvPicPr>
        <p:blipFill>
          <a:blip r:embed="rId2">
            <a:extLst/>
          </a:blip>
          <a:stretch>
            <a:fillRect/>
          </a:stretch>
        </p:blipFill>
        <p:spPr>
          <a:xfrm>
            <a:off x="11039474" y="5407026"/>
            <a:ext cx="2346341" cy="2933717"/>
          </a:xfrm>
          <a:prstGeom prst="rect">
            <a:avLst/>
          </a:prstGeom>
          <a:ln w="12700">
            <a:miter lim="400000"/>
          </a:ln>
        </p:spPr>
      </p:pic>
      <p:sp>
        <p:nvSpPr>
          <p:cNvPr id="566" name="Slide Number"/>
          <p:cNvSpPr txBox="1">
            <a:spLocks noGrp="1"/>
          </p:cNvSpPr>
          <p:nvPr>
            <p:ph type="sldNum" sz="quarter" idx="2"/>
          </p:nvPr>
        </p:nvSpPr>
        <p:spPr>
          <a:xfrm>
            <a:off x="15649868" y="12437114"/>
            <a:ext cx="504540" cy="55117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Διαφάνεια τίτλου">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3" name="Title Text"/>
          <p:cNvSpPr txBox="1">
            <a:spLocks noGrp="1"/>
          </p:cNvSpPr>
          <p:nvPr>
            <p:ph type="title"/>
          </p:nvPr>
        </p:nvSpPr>
        <p:spPr>
          <a:xfrm>
            <a:off x="4419600" y="4260850"/>
            <a:ext cx="15544800" cy="2940050"/>
          </a:xfrm>
          <a:prstGeom prst="rect">
            <a:avLst/>
          </a:prstGeom>
        </p:spPr>
        <p:txBody>
          <a:bodyPr/>
          <a:lstStyle>
            <a:lvl1pPr algn="l" defTabSz="914400">
              <a:defRPr>
                <a:solidFill>
                  <a:srgbClr val="2768AE"/>
                </a:solidFill>
              </a:defRPr>
            </a:lvl1pPr>
          </a:lstStyle>
          <a:p>
            <a:r>
              <a:t>Title Text</a:t>
            </a:r>
          </a:p>
        </p:txBody>
      </p:sp>
      <p:sp>
        <p:nvSpPr>
          <p:cNvPr id="574" name="Body Level One…"/>
          <p:cNvSpPr txBox="1">
            <a:spLocks noGrp="1"/>
          </p:cNvSpPr>
          <p:nvPr>
            <p:ph type="body" sz="quarter" idx="1"/>
          </p:nvPr>
        </p:nvSpPr>
        <p:spPr>
          <a:xfrm>
            <a:off x="5791200" y="7772400"/>
            <a:ext cx="12801600" cy="35052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3962400" y="546100"/>
            <a:ext cx="6016632" cy="2324100"/>
          </a:xfrm>
          <a:prstGeom prst="rect">
            <a:avLst/>
          </a:prstGeom>
        </p:spPr>
        <p:txBody>
          <a:bodyPr anchor="b"/>
          <a:lstStyle>
            <a:lvl1pPr algn="l">
              <a:defRPr sz="4000" b="1"/>
            </a:lvl1pPr>
          </a:lstStyle>
          <a:p>
            <a:r>
              <a:t>Title Text</a:t>
            </a:r>
          </a:p>
        </p:txBody>
      </p:sp>
      <p:sp>
        <p:nvSpPr>
          <p:cNvPr id="73" name="Body Level One…"/>
          <p:cNvSpPr txBox="1">
            <a:spLocks noGrp="1"/>
          </p:cNvSpPr>
          <p:nvPr>
            <p:ph type="body" sz="half" idx="1"/>
          </p:nvPr>
        </p:nvSpPr>
        <p:spPr>
          <a:xfrm>
            <a:off x="10198100" y="546100"/>
            <a:ext cx="10223500" cy="117062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3962396" y="2870200"/>
            <a:ext cx="6016635" cy="9382126"/>
          </a:xfrm>
          <a:prstGeom prst="rect">
            <a:avLst/>
          </a:prstGeom>
          <a:ln w="12700"/>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Τίτλος και Αντικείμεν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2" name="Title Text"/>
          <p:cNvSpPr txBox="1">
            <a:spLocks noGrp="1"/>
          </p:cNvSpPr>
          <p:nvPr>
            <p:ph type="title"/>
          </p:nvPr>
        </p:nvSpPr>
        <p:spPr>
          <a:prstGeom prst="rect">
            <a:avLst/>
          </a:prstGeom>
        </p:spPr>
        <p:txBody>
          <a:bodyPr/>
          <a:lstStyle>
            <a:lvl1pPr algn="l" defTabSz="914400">
              <a:defRPr>
                <a:solidFill>
                  <a:srgbClr val="2768AE"/>
                </a:solidFill>
              </a:defRPr>
            </a:lvl1pPr>
          </a:lstStyle>
          <a:p>
            <a:r>
              <a:t>Title Text</a:t>
            </a:r>
          </a:p>
        </p:txBody>
      </p:sp>
      <p:sp>
        <p:nvSpPr>
          <p:cNvPr id="583" name="Body Level One…"/>
          <p:cNvSpPr txBox="1">
            <a:spLocks noGrp="1"/>
          </p:cNvSpPr>
          <p:nvPr>
            <p:ph type="body" idx="1"/>
          </p:nvPr>
        </p:nvSpPr>
        <p:spPr>
          <a:prstGeom prst="rect">
            <a:avLst/>
          </a:prstGeom>
        </p:spPr>
        <p:txBody>
          <a:bodyPr/>
          <a:lstStyle>
            <a:lvl1pPr>
              <a:buFontTx/>
              <a:buBlip>
                <a:blip r:embed="rId3"/>
              </a:buBlip>
              <a:defRPr>
                <a:solidFill>
                  <a:srgbClr val="5D5D5D"/>
                </a:solidFill>
              </a:defRPr>
            </a:lvl1pPr>
            <a:lvl2pPr>
              <a:buFontTx/>
              <a:buBlip>
                <a:blip r:embed="rId3"/>
              </a:buBlip>
              <a:defRPr>
                <a:solidFill>
                  <a:srgbClr val="5D5D5D"/>
                </a:solidFill>
              </a:defRPr>
            </a:lvl2pPr>
            <a:lvl3pPr>
              <a:buFontTx/>
              <a:buBlip>
                <a:blip r:embed="rId3"/>
              </a:buBlip>
              <a:defRPr>
                <a:solidFill>
                  <a:srgbClr val="5D5D5D"/>
                </a:solidFill>
              </a:defRPr>
            </a:lvl3pPr>
            <a:lvl4pPr>
              <a:buFontTx/>
              <a:buBlip>
                <a:blip r:embed="rId3"/>
              </a:buBlip>
              <a:defRPr>
                <a:solidFill>
                  <a:srgbClr val="5D5D5D"/>
                </a:solidFill>
              </a:defRPr>
            </a:lvl4pPr>
            <a:lvl5pPr>
              <a:buFontTx/>
              <a:buBlip>
                <a:blip r:embed="rId3"/>
              </a:buBlip>
              <a:defRPr>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5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Κεφαλίδα ενότητας">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1" name="Title Text"/>
          <p:cNvSpPr txBox="1">
            <a:spLocks noGrp="1"/>
          </p:cNvSpPr>
          <p:nvPr>
            <p:ph type="title"/>
          </p:nvPr>
        </p:nvSpPr>
        <p:spPr>
          <a:xfrm>
            <a:off x="4492624" y="8813800"/>
            <a:ext cx="15544802" cy="2724150"/>
          </a:xfrm>
          <a:prstGeom prst="rect">
            <a:avLst/>
          </a:prstGeom>
        </p:spPr>
        <p:txBody>
          <a:bodyPr anchor="t"/>
          <a:lstStyle>
            <a:lvl1pPr algn="l" defTabSz="914400">
              <a:defRPr sz="8000" b="1" cap="all">
                <a:solidFill>
                  <a:srgbClr val="2768AE"/>
                </a:solidFill>
              </a:defRPr>
            </a:lvl1pPr>
          </a:lstStyle>
          <a:p>
            <a:r>
              <a:t>Title Text</a:t>
            </a:r>
          </a:p>
        </p:txBody>
      </p:sp>
      <p:sp>
        <p:nvSpPr>
          <p:cNvPr id="592" name="Body Level One…"/>
          <p:cNvSpPr txBox="1">
            <a:spLocks noGrp="1"/>
          </p:cNvSpPr>
          <p:nvPr>
            <p:ph type="body" sz="quarter" idx="1"/>
          </p:nvPr>
        </p:nvSpPr>
        <p:spPr>
          <a:xfrm>
            <a:off x="4492624" y="5813426"/>
            <a:ext cx="15544802" cy="3000391"/>
          </a:xfrm>
          <a:prstGeom prst="rect">
            <a:avLst/>
          </a:prstGeom>
        </p:spPr>
        <p:txBody>
          <a:bodyPr anchor="b"/>
          <a:lstStyle>
            <a:lvl1pPr marL="0" indent="0">
              <a:spcBef>
                <a:spcPts val="800"/>
              </a:spcBef>
              <a:buSzTx/>
              <a:buFontTx/>
              <a:buNone/>
              <a:defRPr sz="4000">
                <a:solidFill>
                  <a:srgbClr val="888888"/>
                </a:solidFill>
              </a:defRPr>
            </a:lvl1pPr>
            <a:lvl2pPr marL="0" indent="0">
              <a:spcBef>
                <a:spcPts val="800"/>
              </a:spcBef>
              <a:buSzTx/>
              <a:buFontTx/>
              <a:buNone/>
              <a:defRPr sz="4000">
                <a:solidFill>
                  <a:srgbClr val="888888"/>
                </a:solidFill>
              </a:defRPr>
            </a:lvl2pPr>
            <a:lvl3pPr marL="0" indent="0">
              <a:spcBef>
                <a:spcPts val="800"/>
              </a:spcBef>
              <a:buSzTx/>
              <a:buFontTx/>
              <a:buNone/>
              <a:defRPr sz="4000">
                <a:solidFill>
                  <a:srgbClr val="888888"/>
                </a:solidFill>
              </a:defRPr>
            </a:lvl3pPr>
            <a:lvl4pPr marL="0" indent="0">
              <a:spcBef>
                <a:spcPts val="800"/>
              </a:spcBef>
              <a:buSzTx/>
              <a:buFontTx/>
              <a:buNone/>
              <a:defRPr sz="4000">
                <a:solidFill>
                  <a:srgbClr val="888888"/>
                </a:solidFill>
              </a:defRPr>
            </a:lvl4pPr>
            <a:lvl5pPr marL="0" indent="0">
              <a:spcBef>
                <a:spcPts val="800"/>
              </a:spcBef>
              <a:buSzTx/>
              <a:buFontTx/>
              <a:buNone/>
              <a:defRPr sz="4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Δύο περιεχόμενα">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0" name="Title Text"/>
          <p:cNvSpPr txBox="1">
            <a:spLocks noGrp="1"/>
          </p:cNvSpPr>
          <p:nvPr>
            <p:ph type="title"/>
          </p:nvPr>
        </p:nvSpPr>
        <p:spPr>
          <a:prstGeom prst="rect">
            <a:avLst/>
          </a:prstGeom>
        </p:spPr>
        <p:txBody>
          <a:bodyPr/>
          <a:lstStyle>
            <a:lvl1pPr algn="l" defTabSz="914400">
              <a:defRPr>
                <a:solidFill>
                  <a:srgbClr val="2768AE"/>
                </a:solidFill>
              </a:defRPr>
            </a:lvl1pPr>
          </a:lstStyle>
          <a:p>
            <a:r>
              <a:t>Title Text</a:t>
            </a:r>
          </a:p>
        </p:txBody>
      </p:sp>
      <p:sp>
        <p:nvSpPr>
          <p:cNvPr id="601" name="Body Level One…"/>
          <p:cNvSpPr txBox="1">
            <a:spLocks noGrp="1"/>
          </p:cNvSpPr>
          <p:nvPr>
            <p:ph type="body" sz="half" idx="1"/>
          </p:nvPr>
        </p:nvSpPr>
        <p:spPr>
          <a:xfrm>
            <a:off x="3962400" y="3200400"/>
            <a:ext cx="8077200" cy="9051926"/>
          </a:xfrm>
          <a:prstGeom prst="rect">
            <a:avLst/>
          </a:prstGeom>
        </p:spPr>
        <p:txBody>
          <a:bodyPr/>
          <a:lstStyle>
            <a:lvl1pPr>
              <a:spcBef>
                <a:spcPts val="1200"/>
              </a:spcBef>
              <a:buFontTx/>
              <a:buBlip>
                <a:blip r:embed="rId3"/>
              </a:buBlip>
              <a:defRPr sz="5600">
                <a:solidFill>
                  <a:srgbClr val="5D5D5D"/>
                </a:solidFill>
              </a:defRPr>
            </a:lvl1pPr>
            <a:lvl2pPr marL="1123950" indent="-666750">
              <a:spcBef>
                <a:spcPts val="1200"/>
              </a:spcBef>
              <a:buFontTx/>
              <a:buBlip>
                <a:blip r:embed="rId3"/>
              </a:buBlip>
              <a:defRPr sz="5600">
                <a:solidFill>
                  <a:srgbClr val="5D5D5D"/>
                </a:solidFill>
              </a:defRPr>
            </a:lvl2pPr>
            <a:lvl3pPr marL="1554476" indent="-640076">
              <a:spcBef>
                <a:spcPts val="1200"/>
              </a:spcBef>
              <a:buFontTx/>
              <a:buBlip>
                <a:blip r:embed="rId3"/>
              </a:buBlip>
              <a:defRPr sz="5600">
                <a:solidFill>
                  <a:srgbClr val="5D5D5D"/>
                </a:solidFill>
              </a:defRPr>
            </a:lvl3pPr>
            <a:lvl4pPr marL="2082800" indent="-711200">
              <a:spcBef>
                <a:spcPts val="1200"/>
              </a:spcBef>
              <a:buFontTx/>
              <a:buBlip>
                <a:blip r:embed="rId3"/>
              </a:buBlip>
              <a:defRPr sz="5600">
                <a:solidFill>
                  <a:srgbClr val="5D5D5D"/>
                </a:solidFill>
              </a:defRPr>
            </a:lvl4pPr>
            <a:lvl5pPr marL="2540000" indent="-711200">
              <a:spcBef>
                <a:spcPts val="1200"/>
              </a:spcBef>
              <a:buFontTx/>
              <a:buBlip>
                <a:blip r:embed="rId3"/>
              </a:buBlip>
              <a:defRPr sz="56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6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Σύγκριση">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9" name="Title Text"/>
          <p:cNvSpPr txBox="1">
            <a:spLocks noGrp="1"/>
          </p:cNvSpPr>
          <p:nvPr>
            <p:ph type="title"/>
          </p:nvPr>
        </p:nvSpPr>
        <p:spPr>
          <a:prstGeom prst="rect">
            <a:avLst/>
          </a:prstGeom>
        </p:spPr>
        <p:txBody>
          <a:bodyPr/>
          <a:lstStyle>
            <a:lvl1pPr algn="l" defTabSz="914400">
              <a:defRPr>
                <a:solidFill>
                  <a:srgbClr val="2768AE"/>
                </a:solidFill>
              </a:defRPr>
            </a:lvl1pPr>
          </a:lstStyle>
          <a:p>
            <a:r>
              <a:t>Title Text</a:t>
            </a:r>
          </a:p>
        </p:txBody>
      </p:sp>
      <p:sp>
        <p:nvSpPr>
          <p:cNvPr id="610" name="Body Level One…"/>
          <p:cNvSpPr txBox="1">
            <a:spLocks noGrp="1"/>
          </p:cNvSpPr>
          <p:nvPr>
            <p:ph type="body" sz="quarter" idx="1"/>
          </p:nvPr>
        </p:nvSpPr>
        <p:spPr>
          <a:xfrm>
            <a:off x="3962400" y="3070224"/>
            <a:ext cx="8080376" cy="1279526"/>
          </a:xfrm>
          <a:prstGeom prst="rect">
            <a:avLst/>
          </a:prstGeom>
        </p:spPr>
        <p:txBody>
          <a:bodyPr anchor="b"/>
          <a:lstStyle>
            <a:lvl1pPr marL="0" indent="0">
              <a:spcBef>
                <a:spcPts val="1000"/>
              </a:spcBef>
              <a:buSzTx/>
              <a:buFontTx/>
              <a:buNone/>
              <a:defRPr sz="4800" b="1">
                <a:solidFill>
                  <a:srgbClr val="5D5D5D"/>
                </a:solidFill>
              </a:defRPr>
            </a:lvl1pPr>
            <a:lvl2pPr marL="0" indent="0">
              <a:spcBef>
                <a:spcPts val="1000"/>
              </a:spcBef>
              <a:buSzTx/>
              <a:buFontTx/>
              <a:buNone/>
              <a:defRPr sz="4800" b="1">
                <a:solidFill>
                  <a:srgbClr val="5D5D5D"/>
                </a:solidFill>
              </a:defRPr>
            </a:lvl2pPr>
            <a:lvl3pPr marL="0" indent="0">
              <a:spcBef>
                <a:spcPts val="1000"/>
              </a:spcBef>
              <a:buSzTx/>
              <a:buFontTx/>
              <a:buNone/>
              <a:defRPr sz="4800" b="1">
                <a:solidFill>
                  <a:srgbClr val="5D5D5D"/>
                </a:solidFill>
              </a:defRPr>
            </a:lvl3pPr>
            <a:lvl4pPr marL="0" indent="0">
              <a:spcBef>
                <a:spcPts val="1000"/>
              </a:spcBef>
              <a:buSzTx/>
              <a:buFontTx/>
              <a:buNone/>
              <a:defRPr sz="4800" b="1">
                <a:solidFill>
                  <a:srgbClr val="5D5D5D"/>
                </a:solidFill>
              </a:defRPr>
            </a:lvl4pPr>
            <a:lvl5pPr marL="0" indent="0">
              <a:spcBef>
                <a:spcPts val="1000"/>
              </a:spcBef>
              <a:buSzTx/>
              <a:buFontTx/>
              <a:buNone/>
              <a:defRPr sz="4800" b="1">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611" name="Text Placeholder 4"/>
          <p:cNvSpPr>
            <a:spLocks noGrp="1"/>
          </p:cNvSpPr>
          <p:nvPr>
            <p:ph type="body" sz="quarter" idx="13"/>
          </p:nvPr>
        </p:nvSpPr>
        <p:spPr>
          <a:xfrm>
            <a:off x="12338050" y="3070222"/>
            <a:ext cx="8083550" cy="1279542"/>
          </a:xfrm>
          <a:prstGeom prst="rect">
            <a:avLst/>
          </a:prstGeom>
          <a:ln w="12700"/>
        </p:spPr>
        <p:txBody>
          <a:bodyPr anchor="b"/>
          <a:lstStyle/>
          <a:p>
            <a:endParaRPr/>
          </a:p>
        </p:txBody>
      </p:sp>
      <p:sp>
        <p:nvSpPr>
          <p:cNvPr id="6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Μόνο τίτλος">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9" name="Title Text"/>
          <p:cNvSpPr txBox="1">
            <a:spLocks noGrp="1"/>
          </p:cNvSpPr>
          <p:nvPr>
            <p:ph type="title"/>
          </p:nvPr>
        </p:nvSpPr>
        <p:spPr>
          <a:prstGeom prst="rect">
            <a:avLst/>
          </a:prstGeom>
        </p:spPr>
        <p:txBody>
          <a:bodyPr/>
          <a:lstStyle>
            <a:lvl1pPr algn="l" defTabSz="914400">
              <a:defRPr>
                <a:solidFill>
                  <a:srgbClr val="2768AE"/>
                </a:solidFill>
              </a:defRPr>
            </a:lvl1pPr>
          </a:lstStyle>
          <a:p>
            <a:r>
              <a:t>Title Text</a:t>
            </a:r>
          </a:p>
        </p:txBody>
      </p:sp>
      <p:sp>
        <p:nvSpPr>
          <p:cNvPr id="6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Κενή">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Περιεχόμενο με λεζάντα">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4" name="Title Text"/>
          <p:cNvSpPr txBox="1">
            <a:spLocks noGrp="1"/>
          </p:cNvSpPr>
          <p:nvPr>
            <p:ph type="title"/>
          </p:nvPr>
        </p:nvSpPr>
        <p:spPr>
          <a:xfrm>
            <a:off x="3962400" y="546100"/>
            <a:ext cx="6016632" cy="2324100"/>
          </a:xfrm>
          <a:prstGeom prst="rect">
            <a:avLst/>
          </a:prstGeom>
        </p:spPr>
        <p:txBody>
          <a:bodyPr anchor="b"/>
          <a:lstStyle>
            <a:lvl1pPr algn="l" defTabSz="914400">
              <a:defRPr sz="4000" b="1">
                <a:solidFill>
                  <a:srgbClr val="2768AE"/>
                </a:solidFill>
              </a:defRPr>
            </a:lvl1pPr>
          </a:lstStyle>
          <a:p>
            <a:r>
              <a:t>Title Text</a:t>
            </a:r>
          </a:p>
        </p:txBody>
      </p:sp>
      <p:sp>
        <p:nvSpPr>
          <p:cNvPr id="635" name="Body Level One…"/>
          <p:cNvSpPr txBox="1">
            <a:spLocks noGrp="1"/>
          </p:cNvSpPr>
          <p:nvPr>
            <p:ph type="body" sz="half" idx="1"/>
          </p:nvPr>
        </p:nvSpPr>
        <p:spPr>
          <a:xfrm>
            <a:off x="10198100" y="546100"/>
            <a:ext cx="10223500" cy="11706226"/>
          </a:xfrm>
          <a:prstGeom prst="rect">
            <a:avLst/>
          </a:prstGeom>
        </p:spPr>
        <p:txBody>
          <a:bodyPr/>
          <a:lstStyle>
            <a:lvl1pPr>
              <a:buFontTx/>
              <a:buBlip>
                <a:blip r:embed="rId3"/>
              </a:buBlip>
              <a:defRPr>
                <a:solidFill>
                  <a:srgbClr val="5D5D5D"/>
                </a:solidFill>
              </a:defRPr>
            </a:lvl1pPr>
            <a:lvl2pPr>
              <a:buFontTx/>
              <a:buBlip>
                <a:blip r:embed="rId3"/>
              </a:buBlip>
              <a:defRPr>
                <a:solidFill>
                  <a:srgbClr val="5D5D5D"/>
                </a:solidFill>
              </a:defRPr>
            </a:lvl2pPr>
            <a:lvl3pPr>
              <a:buFontTx/>
              <a:buBlip>
                <a:blip r:embed="rId3"/>
              </a:buBlip>
              <a:defRPr>
                <a:solidFill>
                  <a:srgbClr val="5D5D5D"/>
                </a:solidFill>
              </a:defRPr>
            </a:lvl3pPr>
            <a:lvl4pPr>
              <a:buFontTx/>
              <a:buBlip>
                <a:blip r:embed="rId3"/>
              </a:buBlip>
              <a:defRPr>
                <a:solidFill>
                  <a:srgbClr val="5D5D5D"/>
                </a:solidFill>
              </a:defRPr>
            </a:lvl4pPr>
            <a:lvl5pPr>
              <a:buFontTx/>
              <a:buBlip>
                <a:blip r:embed="rId3"/>
              </a:buBlip>
              <a:defRPr>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636" name="Text Placeholder 3"/>
          <p:cNvSpPr>
            <a:spLocks noGrp="1"/>
          </p:cNvSpPr>
          <p:nvPr>
            <p:ph type="body" sz="quarter" idx="13"/>
          </p:nvPr>
        </p:nvSpPr>
        <p:spPr>
          <a:xfrm>
            <a:off x="3962396" y="2870200"/>
            <a:ext cx="6016635" cy="9382126"/>
          </a:xfrm>
          <a:prstGeom prst="rect">
            <a:avLst/>
          </a:prstGeom>
          <a:ln w="12700"/>
        </p:spPr>
        <p:txBody>
          <a:bodyPr/>
          <a:lstStyle/>
          <a:p>
            <a:endParaRPr/>
          </a:p>
        </p:txBody>
      </p:sp>
      <p:sp>
        <p:nvSpPr>
          <p:cNvPr id="6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Εικόνα με λεζάντα">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4" name="Title Text"/>
          <p:cNvSpPr txBox="1">
            <a:spLocks noGrp="1"/>
          </p:cNvSpPr>
          <p:nvPr>
            <p:ph type="title"/>
          </p:nvPr>
        </p:nvSpPr>
        <p:spPr>
          <a:xfrm>
            <a:off x="6632576" y="9601200"/>
            <a:ext cx="10972809" cy="1133476"/>
          </a:xfrm>
          <a:prstGeom prst="rect">
            <a:avLst/>
          </a:prstGeom>
        </p:spPr>
        <p:txBody>
          <a:bodyPr anchor="b"/>
          <a:lstStyle>
            <a:lvl1pPr algn="l" defTabSz="914400">
              <a:defRPr sz="4000" b="1">
                <a:solidFill>
                  <a:srgbClr val="2768AE"/>
                </a:solidFill>
              </a:defRPr>
            </a:lvl1pPr>
          </a:lstStyle>
          <a:p>
            <a:r>
              <a:t>Title Text</a:t>
            </a:r>
          </a:p>
        </p:txBody>
      </p:sp>
      <p:sp>
        <p:nvSpPr>
          <p:cNvPr id="645" name="Picture Placeholder 2"/>
          <p:cNvSpPr>
            <a:spLocks noGrp="1"/>
          </p:cNvSpPr>
          <p:nvPr>
            <p:ph type="pic" sz="half" idx="13"/>
          </p:nvPr>
        </p:nvSpPr>
        <p:spPr>
          <a:xfrm>
            <a:off x="6632576" y="1225550"/>
            <a:ext cx="10972809" cy="8229600"/>
          </a:xfrm>
          <a:prstGeom prst="rect">
            <a:avLst/>
          </a:prstGeom>
          <a:ln w="12700"/>
        </p:spPr>
        <p:txBody>
          <a:bodyPr lIns="91439" tIns="45719" rIns="91439" bIns="45719">
            <a:noAutofit/>
          </a:bodyPr>
          <a:lstStyle/>
          <a:p>
            <a:endParaRPr/>
          </a:p>
        </p:txBody>
      </p:sp>
      <p:sp>
        <p:nvSpPr>
          <p:cNvPr id="646" name="Body Level One…"/>
          <p:cNvSpPr txBox="1">
            <a:spLocks noGrp="1"/>
          </p:cNvSpPr>
          <p:nvPr>
            <p:ph type="body" sz="quarter" idx="1"/>
          </p:nvPr>
        </p:nvSpPr>
        <p:spPr>
          <a:xfrm>
            <a:off x="6632576" y="10734674"/>
            <a:ext cx="10972809" cy="1609741"/>
          </a:xfrm>
          <a:prstGeom prst="rect">
            <a:avLst/>
          </a:prstGeom>
        </p:spPr>
        <p:txBody>
          <a:bodyPr/>
          <a:lstStyle>
            <a:lvl1pPr marL="0" indent="0">
              <a:spcBef>
                <a:spcPts val="600"/>
              </a:spcBef>
              <a:buSzTx/>
              <a:buFontTx/>
              <a:buNone/>
              <a:defRPr sz="2800">
                <a:solidFill>
                  <a:srgbClr val="5D5D5D"/>
                </a:solidFill>
              </a:defRPr>
            </a:lvl1pPr>
            <a:lvl2pPr marL="0" indent="0">
              <a:spcBef>
                <a:spcPts val="600"/>
              </a:spcBef>
              <a:buSzTx/>
              <a:buFontTx/>
              <a:buNone/>
              <a:defRPr sz="2800">
                <a:solidFill>
                  <a:srgbClr val="5D5D5D"/>
                </a:solidFill>
              </a:defRPr>
            </a:lvl2pPr>
            <a:lvl3pPr marL="0" indent="0">
              <a:spcBef>
                <a:spcPts val="600"/>
              </a:spcBef>
              <a:buSzTx/>
              <a:buFontTx/>
              <a:buNone/>
              <a:defRPr sz="2800">
                <a:solidFill>
                  <a:srgbClr val="5D5D5D"/>
                </a:solidFill>
              </a:defRPr>
            </a:lvl3pPr>
            <a:lvl4pPr marL="0" indent="0">
              <a:spcBef>
                <a:spcPts val="600"/>
              </a:spcBef>
              <a:buSzTx/>
              <a:buFontTx/>
              <a:buNone/>
              <a:defRPr sz="2800">
                <a:solidFill>
                  <a:srgbClr val="5D5D5D"/>
                </a:solidFill>
              </a:defRPr>
            </a:lvl4pPr>
            <a:lvl5pPr marL="0" indent="0">
              <a:spcBef>
                <a:spcPts val="600"/>
              </a:spcBef>
              <a:buSzTx/>
              <a:buFontTx/>
              <a:buNone/>
              <a:defRPr sz="28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6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Τίτλος και Κατακόρυφο κείμεν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4" name="Title Text"/>
          <p:cNvSpPr txBox="1">
            <a:spLocks noGrp="1"/>
          </p:cNvSpPr>
          <p:nvPr>
            <p:ph type="title"/>
          </p:nvPr>
        </p:nvSpPr>
        <p:spPr>
          <a:prstGeom prst="rect">
            <a:avLst/>
          </a:prstGeom>
        </p:spPr>
        <p:txBody>
          <a:bodyPr/>
          <a:lstStyle>
            <a:lvl1pPr algn="l" defTabSz="914400">
              <a:defRPr>
                <a:solidFill>
                  <a:srgbClr val="2768AE"/>
                </a:solidFill>
              </a:defRPr>
            </a:lvl1pPr>
          </a:lstStyle>
          <a:p>
            <a:r>
              <a:t>Title Text</a:t>
            </a:r>
          </a:p>
        </p:txBody>
      </p:sp>
      <p:sp>
        <p:nvSpPr>
          <p:cNvPr id="655" name="Body Level One…"/>
          <p:cNvSpPr txBox="1">
            <a:spLocks noGrp="1"/>
          </p:cNvSpPr>
          <p:nvPr>
            <p:ph type="body" idx="1"/>
          </p:nvPr>
        </p:nvSpPr>
        <p:spPr>
          <a:prstGeom prst="rect">
            <a:avLst/>
          </a:prstGeom>
        </p:spPr>
        <p:txBody>
          <a:bodyPr/>
          <a:lstStyle>
            <a:lvl1pPr>
              <a:buFontTx/>
              <a:buBlip>
                <a:blip r:embed="rId3"/>
              </a:buBlip>
              <a:defRPr>
                <a:solidFill>
                  <a:srgbClr val="5D5D5D"/>
                </a:solidFill>
              </a:defRPr>
            </a:lvl1pPr>
            <a:lvl2pPr>
              <a:buFontTx/>
              <a:buBlip>
                <a:blip r:embed="rId3"/>
              </a:buBlip>
              <a:defRPr>
                <a:solidFill>
                  <a:srgbClr val="5D5D5D"/>
                </a:solidFill>
              </a:defRPr>
            </a:lvl2pPr>
            <a:lvl3pPr>
              <a:buFontTx/>
              <a:buBlip>
                <a:blip r:embed="rId3"/>
              </a:buBlip>
              <a:defRPr>
                <a:solidFill>
                  <a:srgbClr val="5D5D5D"/>
                </a:solidFill>
              </a:defRPr>
            </a:lvl3pPr>
            <a:lvl4pPr>
              <a:buFontTx/>
              <a:buBlip>
                <a:blip r:embed="rId3"/>
              </a:buBlip>
              <a:defRPr>
                <a:solidFill>
                  <a:srgbClr val="5D5D5D"/>
                </a:solidFill>
              </a:defRPr>
            </a:lvl4pPr>
            <a:lvl5pPr>
              <a:buFontTx/>
              <a:buBlip>
                <a:blip r:embed="rId3"/>
              </a:buBlip>
              <a:defRPr>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6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Κατακόρυφος τίτλος και Κείμεν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3" name="Title Text"/>
          <p:cNvSpPr txBox="1">
            <a:spLocks noGrp="1"/>
          </p:cNvSpPr>
          <p:nvPr>
            <p:ph type="title"/>
          </p:nvPr>
        </p:nvSpPr>
        <p:spPr>
          <a:xfrm>
            <a:off x="16306800" y="549276"/>
            <a:ext cx="4114800" cy="11703054"/>
          </a:xfrm>
          <a:prstGeom prst="rect">
            <a:avLst/>
          </a:prstGeom>
        </p:spPr>
        <p:txBody>
          <a:bodyPr/>
          <a:lstStyle>
            <a:lvl1pPr algn="l" defTabSz="914400">
              <a:defRPr>
                <a:solidFill>
                  <a:srgbClr val="2768AE"/>
                </a:solidFill>
              </a:defRPr>
            </a:lvl1pPr>
          </a:lstStyle>
          <a:p>
            <a:r>
              <a:t>Title Text</a:t>
            </a:r>
          </a:p>
        </p:txBody>
      </p:sp>
      <p:sp>
        <p:nvSpPr>
          <p:cNvPr id="664" name="Body Level One…"/>
          <p:cNvSpPr txBox="1">
            <a:spLocks noGrp="1"/>
          </p:cNvSpPr>
          <p:nvPr>
            <p:ph type="body" idx="1"/>
          </p:nvPr>
        </p:nvSpPr>
        <p:spPr>
          <a:xfrm>
            <a:off x="3962400" y="549276"/>
            <a:ext cx="12039600" cy="11703054"/>
          </a:xfrm>
          <a:prstGeom prst="rect">
            <a:avLst/>
          </a:prstGeom>
        </p:spPr>
        <p:txBody>
          <a:bodyPr/>
          <a:lstStyle>
            <a:lvl1pPr>
              <a:buFontTx/>
              <a:buBlip>
                <a:blip r:embed="rId3"/>
              </a:buBlip>
              <a:defRPr>
                <a:solidFill>
                  <a:srgbClr val="5D5D5D"/>
                </a:solidFill>
              </a:defRPr>
            </a:lvl1pPr>
            <a:lvl2pPr>
              <a:buFontTx/>
              <a:buBlip>
                <a:blip r:embed="rId3"/>
              </a:buBlip>
              <a:defRPr>
                <a:solidFill>
                  <a:srgbClr val="5D5D5D"/>
                </a:solidFill>
              </a:defRPr>
            </a:lvl2pPr>
            <a:lvl3pPr>
              <a:buFontTx/>
              <a:buBlip>
                <a:blip r:embed="rId3"/>
              </a:buBlip>
              <a:defRPr>
                <a:solidFill>
                  <a:srgbClr val="5D5D5D"/>
                </a:solidFill>
              </a:defRPr>
            </a:lvl3pPr>
            <a:lvl4pPr>
              <a:buFontTx/>
              <a:buBlip>
                <a:blip r:embed="rId3"/>
              </a:buBlip>
              <a:defRPr>
                <a:solidFill>
                  <a:srgbClr val="5D5D5D"/>
                </a:solidFill>
              </a:defRPr>
            </a:lvl4pPr>
            <a:lvl5pPr>
              <a:buFontTx/>
              <a:buBlip>
                <a:blip r:embed="rId3"/>
              </a:buBlip>
              <a:defRPr>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6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632576" y="9601200"/>
            <a:ext cx="10972809" cy="1133476"/>
          </a:xfrm>
          <a:prstGeom prst="rect">
            <a:avLst/>
          </a:prstGeom>
        </p:spPr>
        <p:txBody>
          <a:bodyPr anchor="b"/>
          <a:lstStyle>
            <a:lvl1pPr algn="l">
              <a:defRPr sz="4000" b="1"/>
            </a:lvl1pPr>
          </a:lstStyle>
          <a:p>
            <a:r>
              <a:t>Title Text</a:t>
            </a:r>
          </a:p>
        </p:txBody>
      </p:sp>
      <p:sp>
        <p:nvSpPr>
          <p:cNvPr id="83" name="Picture Placeholder 2"/>
          <p:cNvSpPr>
            <a:spLocks noGrp="1"/>
          </p:cNvSpPr>
          <p:nvPr>
            <p:ph type="pic" sz="half" idx="13"/>
          </p:nvPr>
        </p:nvSpPr>
        <p:spPr>
          <a:xfrm>
            <a:off x="6632576" y="1225550"/>
            <a:ext cx="10972809" cy="8229600"/>
          </a:xfrm>
          <a:prstGeom prst="rect">
            <a:avLst/>
          </a:prstGeom>
          <a:ln w="12700"/>
        </p:spPr>
        <p:txBody>
          <a:bodyPr lIns="91439" tIns="45719" rIns="91439" bIns="45719">
            <a:noAutofit/>
          </a:bodyPr>
          <a:lstStyle/>
          <a:p>
            <a:endParaRPr/>
          </a:p>
        </p:txBody>
      </p:sp>
      <p:sp>
        <p:nvSpPr>
          <p:cNvPr id="84" name="Body Level One…"/>
          <p:cNvSpPr txBox="1">
            <a:spLocks noGrp="1"/>
          </p:cNvSpPr>
          <p:nvPr>
            <p:ph type="body" sz="quarter" idx="1"/>
          </p:nvPr>
        </p:nvSpPr>
        <p:spPr>
          <a:xfrm>
            <a:off x="6632576" y="10734674"/>
            <a:ext cx="10972809" cy="1609741"/>
          </a:xfrm>
          <a:prstGeom prst="rect">
            <a:avLst/>
          </a:prstGeom>
        </p:spPr>
        <p:txBody>
          <a:bodyPr/>
          <a:lstStyle>
            <a:lvl1pPr marL="0" indent="0">
              <a:spcBef>
                <a:spcPts val="600"/>
              </a:spcBef>
              <a:buSzTx/>
              <a:buFontTx/>
              <a:buNone/>
              <a:defRPr sz="2800"/>
            </a:lvl1pPr>
            <a:lvl2pPr marL="0" indent="0">
              <a:spcBef>
                <a:spcPts val="600"/>
              </a:spcBef>
              <a:buSzTx/>
              <a:buFontTx/>
              <a:buNone/>
              <a:defRPr sz="2800"/>
            </a:lvl2pPr>
            <a:lvl3pPr marL="0" indent="0">
              <a:spcBef>
                <a:spcPts val="600"/>
              </a:spcBef>
              <a:buSzTx/>
              <a:buFontTx/>
              <a:buNone/>
              <a:defRPr sz="2800"/>
            </a:lvl3pPr>
            <a:lvl4pPr marL="0" indent="0">
              <a:spcBef>
                <a:spcPts val="600"/>
              </a:spcBef>
              <a:buSzTx/>
              <a:buFontTx/>
              <a:buNone/>
              <a:defRPr sz="2800"/>
            </a:lvl4pPr>
            <a:lvl5pPr marL="0" indent="0">
              <a:spcBef>
                <a:spcPts val="600"/>
              </a:spcBef>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Διαφάνεια τίτλου">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2" name="Title Text"/>
          <p:cNvSpPr txBox="1">
            <a:spLocks noGrp="1"/>
          </p:cNvSpPr>
          <p:nvPr>
            <p:ph type="title"/>
          </p:nvPr>
        </p:nvSpPr>
        <p:spPr>
          <a:xfrm>
            <a:off x="4419600" y="4260850"/>
            <a:ext cx="15544800" cy="2940058"/>
          </a:xfrm>
          <a:prstGeom prst="rect">
            <a:avLst/>
          </a:prstGeom>
        </p:spPr>
        <p:txBody>
          <a:bodyPr/>
          <a:lstStyle>
            <a:lvl1pPr algn="l" defTabSz="685800">
              <a:defRPr sz="6600">
                <a:solidFill>
                  <a:srgbClr val="2768AE"/>
                </a:solidFill>
              </a:defRPr>
            </a:lvl1pPr>
          </a:lstStyle>
          <a:p>
            <a:r>
              <a:t>Title Text</a:t>
            </a:r>
          </a:p>
        </p:txBody>
      </p:sp>
      <p:sp>
        <p:nvSpPr>
          <p:cNvPr id="673" name="Body Level One…"/>
          <p:cNvSpPr txBox="1">
            <a:spLocks noGrp="1"/>
          </p:cNvSpPr>
          <p:nvPr>
            <p:ph type="body" sz="quarter" idx="1"/>
          </p:nvPr>
        </p:nvSpPr>
        <p:spPr>
          <a:xfrm>
            <a:off x="5791200" y="7772400"/>
            <a:ext cx="12801600" cy="3505200"/>
          </a:xfrm>
          <a:prstGeom prst="rect">
            <a:avLst/>
          </a:prstGeom>
        </p:spPr>
        <p:txBody>
          <a:bodyPr/>
          <a:lstStyle>
            <a:lvl1pPr marL="0" indent="0" algn="ctr" defTabSz="1371600">
              <a:spcBef>
                <a:spcPts val="1000"/>
              </a:spcBef>
              <a:buSzTx/>
              <a:buFontTx/>
              <a:buNone/>
              <a:defRPr sz="4800">
                <a:solidFill>
                  <a:srgbClr val="888888"/>
                </a:solidFill>
              </a:defRPr>
            </a:lvl1pPr>
            <a:lvl2pPr marL="0" indent="0" algn="ctr" defTabSz="1371600">
              <a:spcBef>
                <a:spcPts val="1000"/>
              </a:spcBef>
              <a:buSzTx/>
              <a:buFontTx/>
              <a:buNone/>
              <a:defRPr sz="4800">
                <a:solidFill>
                  <a:srgbClr val="888888"/>
                </a:solidFill>
              </a:defRPr>
            </a:lvl2pPr>
            <a:lvl3pPr marL="0" indent="0" algn="ctr" defTabSz="1371600">
              <a:spcBef>
                <a:spcPts val="1000"/>
              </a:spcBef>
              <a:buSzTx/>
              <a:buFontTx/>
              <a:buNone/>
              <a:defRPr sz="4800">
                <a:solidFill>
                  <a:srgbClr val="888888"/>
                </a:solidFill>
              </a:defRPr>
            </a:lvl3pPr>
            <a:lvl4pPr marL="0" indent="0" algn="ctr" defTabSz="1371600">
              <a:spcBef>
                <a:spcPts val="1000"/>
              </a:spcBef>
              <a:buSzTx/>
              <a:buFontTx/>
              <a:buNone/>
              <a:defRPr sz="4800">
                <a:solidFill>
                  <a:srgbClr val="888888"/>
                </a:solidFill>
              </a:defRPr>
            </a:lvl4pPr>
            <a:lvl5pPr marL="0" indent="0" algn="ctr" defTabSz="1371600">
              <a:spcBef>
                <a:spcPts val="1000"/>
              </a:spcBef>
              <a:buSzTx/>
              <a:buFontTx/>
              <a:buNone/>
              <a:defRPr sz="4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74"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Μόνο τίτλος">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1" name="Title Text"/>
          <p:cNvSpPr txBox="1">
            <a:spLocks noGrp="1"/>
          </p:cNvSpPr>
          <p:nvPr>
            <p:ph type="title"/>
          </p:nvPr>
        </p:nvSpPr>
        <p:spPr>
          <a:prstGeom prst="rect">
            <a:avLst/>
          </a:prstGeom>
        </p:spPr>
        <p:txBody>
          <a:bodyPr/>
          <a:lstStyle>
            <a:lvl1pPr algn="l" defTabSz="685800">
              <a:defRPr sz="6600">
                <a:solidFill>
                  <a:srgbClr val="2768AE"/>
                </a:solidFill>
              </a:defRPr>
            </a:lvl1pPr>
          </a:lstStyle>
          <a:p>
            <a:r>
              <a:t>Title Text</a:t>
            </a:r>
          </a:p>
        </p:txBody>
      </p:sp>
      <p:sp>
        <p:nvSpPr>
          <p:cNvPr id="682"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Κενή">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9"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Περιεχόμενο με λεζάντα">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6" name="Title Text"/>
          <p:cNvSpPr txBox="1">
            <a:spLocks noGrp="1"/>
          </p:cNvSpPr>
          <p:nvPr>
            <p:ph type="title"/>
          </p:nvPr>
        </p:nvSpPr>
        <p:spPr>
          <a:xfrm>
            <a:off x="3962401" y="546100"/>
            <a:ext cx="6016635" cy="2324100"/>
          </a:xfrm>
          <a:prstGeom prst="rect">
            <a:avLst/>
          </a:prstGeom>
        </p:spPr>
        <p:txBody>
          <a:bodyPr anchor="b"/>
          <a:lstStyle>
            <a:lvl1pPr algn="l" defTabSz="685800">
              <a:defRPr sz="3000" b="1">
                <a:solidFill>
                  <a:srgbClr val="2768AE"/>
                </a:solidFill>
              </a:defRPr>
            </a:lvl1pPr>
          </a:lstStyle>
          <a:p>
            <a:r>
              <a:t>Title Text</a:t>
            </a:r>
          </a:p>
        </p:txBody>
      </p:sp>
      <p:sp>
        <p:nvSpPr>
          <p:cNvPr id="697" name="Body Level One…"/>
          <p:cNvSpPr txBox="1">
            <a:spLocks noGrp="1"/>
          </p:cNvSpPr>
          <p:nvPr>
            <p:ph type="body" sz="half" idx="1"/>
          </p:nvPr>
        </p:nvSpPr>
        <p:spPr>
          <a:xfrm>
            <a:off x="10198100" y="546104"/>
            <a:ext cx="10223500" cy="11706226"/>
          </a:xfrm>
          <a:prstGeom prst="rect">
            <a:avLst/>
          </a:prstGeom>
        </p:spPr>
        <p:txBody>
          <a:bodyPr/>
          <a:lstStyle>
            <a:lvl1pPr marL="514350" indent="-514350" defTabSz="1371600">
              <a:spcBef>
                <a:spcPts val="1000"/>
              </a:spcBef>
              <a:buFontTx/>
              <a:buBlip>
                <a:blip r:embed="rId3"/>
              </a:buBlip>
              <a:defRPr sz="4800">
                <a:solidFill>
                  <a:srgbClr val="5D5D5D"/>
                </a:solidFill>
              </a:defRPr>
            </a:lvl1pPr>
            <a:lvl2pPr marL="832754" indent="-489855" defTabSz="1371600">
              <a:spcBef>
                <a:spcPts val="1000"/>
              </a:spcBef>
              <a:buFontTx/>
              <a:buBlip>
                <a:blip r:embed="rId3"/>
              </a:buBlip>
              <a:defRPr sz="4800">
                <a:solidFill>
                  <a:srgbClr val="5D5D5D"/>
                </a:solidFill>
              </a:defRPr>
            </a:lvl2pPr>
            <a:lvl3pPr marL="1143000" indent="-457200" defTabSz="1371600">
              <a:spcBef>
                <a:spcPts val="1000"/>
              </a:spcBef>
              <a:buFontTx/>
              <a:buBlip>
                <a:blip r:embed="rId3"/>
              </a:buBlip>
              <a:defRPr sz="4800">
                <a:solidFill>
                  <a:srgbClr val="5D5D5D"/>
                </a:solidFill>
              </a:defRPr>
            </a:lvl3pPr>
            <a:lvl4pPr marL="1577338" indent="-548638" defTabSz="1371600">
              <a:spcBef>
                <a:spcPts val="1000"/>
              </a:spcBef>
              <a:buFontTx/>
              <a:buBlip>
                <a:blip r:embed="rId3"/>
              </a:buBlip>
              <a:defRPr sz="4800">
                <a:solidFill>
                  <a:srgbClr val="5D5D5D"/>
                </a:solidFill>
              </a:defRPr>
            </a:lvl4pPr>
            <a:lvl5pPr marL="1920238" indent="-548637" defTabSz="1371600">
              <a:spcBef>
                <a:spcPts val="1000"/>
              </a:spcBef>
              <a:buFontTx/>
              <a:buBlip>
                <a:blip r:embed="rId3"/>
              </a:buBlip>
              <a:defRPr sz="48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698" name="Text Placeholder 3"/>
          <p:cNvSpPr>
            <a:spLocks noGrp="1"/>
          </p:cNvSpPr>
          <p:nvPr>
            <p:ph type="body" sz="quarter" idx="13"/>
          </p:nvPr>
        </p:nvSpPr>
        <p:spPr>
          <a:xfrm>
            <a:off x="3962389" y="2870204"/>
            <a:ext cx="6016647" cy="9382130"/>
          </a:xfrm>
          <a:prstGeom prst="rect">
            <a:avLst/>
          </a:prstGeom>
          <a:ln w="12700"/>
        </p:spPr>
        <p:txBody>
          <a:bodyPr/>
          <a:lstStyle/>
          <a:p>
            <a:endParaRPr/>
          </a:p>
        </p:txBody>
      </p:sp>
      <p:sp>
        <p:nvSpPr>
          <p:cNvPr id="699"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Εικόνα με λεζάντα">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6" name="Title Text"/>
          <p:cNvSpPr txBox="1">
            <a:spLocks noGrp="1"/>
          </p:cNvSpPr>
          <p:nvPr>
            <p:ph type="title"/>
          </p:nvPr>
        </p:nvSpPr>
        <p:spPr>
          <a:xfrm>
            <a:off x="6632576" y="9601200"/>
            <a:ext cx="10972809" cy="1133476"/>
          </a:xfrm>
          <a:prstGeom prst="rect">
            <a:avLst/>
          </a:prstGeom>
        </p:spPr>
        <p:txBody>
          <a:bodyPr anchor="b"/>
          <a:lstStyle>
            <a:lvl1pPr algn="l" defTabSz="685800">
              <a:defRPr sz="3000" b="1">
                <a:solidFill>
                  <a:srgbClr val="2768AE"/>
                </a:solidFill>
              </a:defRPr>
            </a:lvl1pPr>
          </a:lstStyle>
          <a:p>
            <a:r>
              <a:t>Title Text</a:t>
            </a:r>
          </a:p>
        </p:txBody>
      </p:sp>
      <p:sp>
        <p:nvSpPr>
          <p:cNvPr id="707" name="Picture Placeholder 2"/>
          <p:cNvSpPr>
            <a:spLocks noGrp="1"/>
          </p:cNvSpPr>
          <p:nvPr>
            <p:ph type="pic" sz="half" idx="13"/>
          </p:nvPr>
        </p:nvSpPr>
        <p:spPr>
          <a:xfrm>
            <a:off x="6632576" y="1225550"/>
            <a:ext cx="10972809" cy="8229600"/>
          </a:xfrm>
          <a:prstGeom prst="rect">
            <a:avLst/>
          </a:prstGeom>
          <a:ln w="12700"/>
        </p:spPr>
        <p:txBody>
          <a:bodyPr lIns="91439" tIns="45719" rIns="91439" bIns="45719">
            <a:noAutofit/>
          </a:bodyPr>
          <a:lstStyle/>
          <a:p>
            <a:endParaRPr/>
          </a:p>
        </p:txBody>
      </p:sp>
      <p:sp>
        <p:nvSpPr>
          <p:cNvPr id="708" name="Body Level One…"/>
          <p:cNvSpPr txBox="1">
            <a:spLocks noGrp="1"/>
          </p:cNvSpPr>
          <p:nvPr>
            <p:ph type="body" sz="quarter" idx="1"/>
          </p:nvPr>
        </p:nvSpPr>
        <p:spPr>
          <a:xfrm>
            <a:off x="6632576" y="10734674"/>
            <a:ext cx="10972809" cy="1609741"/>
          </a:xfrm>
          <a:prstGeom prst="rect">
            <a:avLst/>
          </a:prstGeom>
        </p:spPr>
        <p:txBody>
          <a:bodyPr/>
          <a:lstStyle>
            <a:lvl1pPr marL="0" indent="0" defTabSz="1371600">
              <a:spcBef>
                <a:spcPts val="400"/>
              </a:spcBef>
              <a:buSzTx/>
              <a:buFontTx/>
              <a:buNone/>
              <a:defRPr sz="2000">
                <a:solidFill>
                  <a:srgbClr val="5D5D5D"/>
                </a:solidFill>
              </a:defRPr>
            </a:lvl1pPr>
            <a:lvl2pPr marL="0" indent="0" defTabSz="1371600">
              <a:spcBef>
                <a:spcPts val="400"/>
              </a:spcBef>
              <a:buSzTx/>
              <a:buFontTx/>
              <a:buNone/>
              <a:defRPr sz="2000">
                <a:solidFill>
                  <a:srgbClr val="5D5D5D"/>
                </a:solidFill>
              </a:defRPr>
            </a:lvl2pPr>
            <a:lvl3pPr marL="0" indent="0" defTabSz="1371600">
              <a:spcBef>
                <a:spcPts val="400"/>
              </a:spcBef>
              <a:buSzTx/>
              <a:buFontTx/>
              <a:buNone/>
              <a:defRPr sz="2000">
                <a:solidFill>
                  <a:srgbClr val="5D5D5D"/>
                </a:solidFill>
              </a:defRPr>
            </a:lvl3pPr>
            <a:lvl4pPr marL="0" indent="0" defTabSz="1371600">
              <a:spcBef>
                <a:spcPts val="400"/>
              </a:spcBef>
              <a:buSzTx/>
              <a:buFontTx/>
              <a:buNone/>
              <a:defRPr sz="2000">
                <a:solidFill>
                  <a:srgbClr val="5D5D5D"/>
                </a:solidFill>
              </a:defRPr>
            </a:lvl4pPr>
            <a:lvl5pPr marL="0" indent="0" defTabSz="1371600">
              <a:spcBef>
                <a:spcPts val="400"/>
              </a:spcBef>
              <a:buSzTx/>
              <a:buFontTx/>
              <a:buNone/>
              <a:defRPr sz="20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709" name="Slide Number"/>
          <p:cNvSpPr txBox="1">
            <a:spLocks noGrp="1"/>
          </p:cNvSpPr>
          <p:nvPr>
            <p:ph type="sldNum" sz="quarter" idx="2"/>
          </p:nvPr>
        </p:nvSpPr>
        <p:spPr>
          <a:xfrm>
            <a:off x="19994307" y="12846692"/>
            <a:ext cx="427298" cy="462273"/>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Διαφάνεια τίτλου">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6" name="Title Text"/>
          <p:cNvSpPr txBox="1">
            <a:spLocks noGrp="1"/>
          </p:cNvSpPr>
          <p:nvPr>
            <p:ph type="title"/>
          </p:nvPr>
        </p:nvSpPr>
        <p:spPr>
          <a:xfrm>
            <a:off x="4419600" y="4260850"/>
            <a:ext cx="15544800" cy="2940058"/>
          </a:xfrm>
          <a:prstGeom prst="rect">
            <a:avLst/>
          </a:prstGeom>
        </p:spPr>
        <p:txBody>
          <a:bodyPr/>
          <a:lstStyle>
            <a:lvl1pPr algn="l" defTabSz="685800">
              <a:defRPr sz="6600">
                <a:solidFill>
                  <a:srgbClr val="2768AE"/>
                </a:solidFill>
              </a:defRPr>
            </a:lvl1pPr>
          </a:lstStyle>
          <a:p>
            <a:r>
              <a:t>Title Text</a:t>
            </a:r>
          </a:p>
        </p:txBody>
      </p:sp>
      <p:sp>
        <p:nvSpPr>
          <p:cNvPr id="717" name="Body Level One…"/>
          <p:cNvSpPr txBox="1">
            <a:spLocks noGrp="1"/>
          </p:cNvSpPr>
          <p:nvPr>
            <p:ph type="body" sz="quarter" idx="1"/>
          </p:nvPr>
        </p:nvSpPr>
        <p:spPr>
          <a:xfrm>
            <a:off x="5791200" y="7772400"/>
            <a:ext cx="12801600" cy="3505200"/>
          </a:xfrm>
          <a:prstGeom prst="rect">
            <a:avLst/>
          </a:prstGeom>
        </p:spPr>
        <p:txBody>
          <a:bodyPr/>
          <a:lstStyle>
            <a:lvl1pPr marL="0" indent="0" algn="ctr" defTabSz="1371600">
              <a:spcBef>
                <a:spcPts val="1000"/>
              </a:spcBef>
              <a:buSzTx/>
              <a:buFontTx/>
              <a:buNone/>
              <a:defRPr sz="4800">
                <a:solidFill>
                  <a:srgbClr val="888888"/>
                </a:solidFill>
              </a:defRPr>
            </a:lvl1pPr>
            <a:lvl2pPr marL="0" indent="0" algn="ctr" defTabSz="1371600">
              <a:spcBef>
                <a:spcPts val="1000"/>
              </a:spcBef>
              <a:buSzTx/>
              <a:buFontTx/>
              <a:buNone/>
              <a:defRPr sz="4800">
                <a:solidFill>
                  <a:srgbClr val="888888"/>
                </a:solidFill>
              </a:defRPr>
            </a:lvl2pPr>
            <a:lvl3pPr marL="0" indent="0" algn="ctr" defTabSz="1371600">
              <a:spcBef>
                <a:spcPts val="1000"/>
              </a:spcBef>
              <a:buSzTx/>
              <a:buFontTx/>
              <a:buNone/>
              <a:defRPr sz="4800">
                <a:solidFill>
                  <a:srgbClr val="888888"/>
                </a:solidFill>
              </a:defRPr>
            </a:lvl3pPr>
            <a:lvl4pPr marL="0" indent="0" algn="ctr" defTabSz="1371600">
              <a:spcBef>
                <a:spcPts val="1000"/>
              </a:spcBef>
              <a:buSzTx/>
              <a:buFontTx/>
              <a:buNone/>
              <a:defRPr sz="4800">
                <a:solidFill>
                  <a:srgbClr val="888888"/>
                </a:solidFill>
              </a:defRPr>
            </a:lvl4pPr>
            <a:lvl5pPr marL="0" indent="0" algn="ctr" defTabSz="1371600">
              <a:spcBef>
                <a:spcPts val="1000"/>
              </a:spcBef>
              <a:buSzTx/>
              <a:buFontTx/>
              <a:buNone/>
              <a:defRPr sz="4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718" name="Slide Number"/>
          <p:cNvSpPr txBox="1">
            <a:spLocks noGrp="1"/>
          </p:cNvSpPr>
          <p:nvPr>
            <p:ph type="sldNum" sz="quarter" idx="2"/>
          </p:nvPr>
        </p:nvSpPr>
        <p:spPr>
          <a:xfrm>
            <a:off x="12095727" y="12896648"/>
            <a:ext cx="427298" cy="462273"/>
          </a:xfrm>
          <a:prstGeom prst="rect">
            <a:avLst/>
          </a:prstGeom>
        </p:spPr>
        <p:txBody>
          <a:bodyPr/>
          <a:lstStyle>
            <a:lvl1pPr algn="ctr">
              <a:defRPr sz="1800"/>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Τίτλος και Αντικείμεν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5" name="Title Text"/>
          <p:cNvSpPr txBox="1">
            <a:spLocks noGrp="1"/>
          </p:cNvSpPr>
          <p:nvPr>
            <p:ph type="title"/>
          </p:nvPr>
        </p:nvSpPr>
        <p:spPr>
          <a:prstGeom prst="rect">
            <a:avLst/>
          </a:prstGeom>
        </p:spPr>
        <p:txBody>
          <a:bodyPr/>
          <a:lstStyle>
            <a:lvl1pPr algn="l" defTabSz="685800">
              <a:defRPr sz="6600">
                <a:solidFill>
                  <a:srgbClr val="2768AE"/>
                </a:solidFill>
              </a:defRPr>
            </a:lvl1pPr>
          </a:lstStyle>
          <a:p>
            <a:r>
              <a:t>Title Text</a:t>
            </a:r>
          </a:p>
        </p:txBody>
      </p:sp>
      <p:sp>
        <p:nvSpPr>
          <p:cNvPr id="726" name="Body Level One…"/>
          <p:cNvSpPr txBox="1">
            <a:spLocks noGrp="1"/>
          </p:cNvSpPr>
          <p:nvPr>
            <p:ph type="body" idx="1"/>
          </p:nvPr>
        </p:nvSpPr>
        <p:spPr>
          <a:xfrm>
            <a:off x="3962400" y="3200404"/>
            <a:ext cx="16459200" cy="9051926"/>
          </a:xfrm>
          <a:prstGeom prst="rect">
            <a:avLst/>
          </a:prstGeom>
        </p:spPr>
        <p:txBody>
          <a:bodyPr/>
          <a:lstStyle>
            <a:lvl1pPr marL="514350" indent="-514350" defTabSz="1371600">
              <a:spcBef>
                <a:spcPts val="1000"/>
              </a:spcBef>
              <a:buFontTx/>
              <a:buBlip>
                <a:blip r:embed="rId3"/>
              </a:buBlip>
              <a:defRPr sz="4800">
                <a:solidFill>
                  <a:srgbClr val="5D5D5D"/>
                </a:solidFill>
              </a:defRPr>
            </a:lvl1pPr>
            <a:lvl2pPr marL="832754" indent="-489855" defTabSz="1371600">
              <a:spcBef>
                <a:spcPts val="1000"/>
              </a:spcBef>
              <a:buFontTx/>
              <a:buBlip>
                <a:blip r:embed="rId3"/>
              </a:buBlip>
              <a:defRPr sz="4800">
                <a:solidFill>
                  <a:srgbClr val="5D5D5D"/>
                </a:solidFill>
              </a:defRPr>
            </a:lvl2pPr>
            <a:lvl3pPr marL="1143000" indent="-457200" defTabSz="1371600">
              <a:spcBef>
                <a:spcPts val="1000"/>
              </a:spcBef>
              <a:buFontTx/>
              <a:buBlip>
                <a:blip r:embed="rId3"/>
              </a:buBlip>
              <a:defRPr sz="4800">
                <a:solidFill>
                  <a:srgbClr val="5D5D5D"/>
                </a:solidFill>
              </a:defRPr>
            </a:lvl3pPr>
            <a:lvl4pPr marL="1577338" indent="-548638" defTabSz="1371600">
              <a:spcBef>
                <a:spcPts val="1000"/>
              </a:spcBef>
              <a:buFontTx/>
              <a:buBlip>
                <a:blip r:embed="rId3"/>
              </a:buBlip>
              <a:defRPr sz="4800">
                <a:solidFill>
                  <a:srgbClr val="5D5D5D"/>
                </a:solidFill>
              </a:defRPr>
            </a:lvl4pPr>
            <a:lvl5pPr marL="1920238" indent="-548637" defTabSz="1371600">
              <a:spcBef>
                <a:spcPts val="1000"/>
              </a:spcBef>
              <a:buFontTx/>
              <a:buBlip>
                <a:blip r:embed="rId3"/>
              </a:buBlip>
              <a:defRPr sz="48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727" name="Slide Number"/>
          <p:cNvSpPr txBox="1">
            <a:spLocks noGrp="1"/>
          </p:cNvSpPr>
          <p:nvPr>
            <p:ph type="sldNum" sz="quarter" idx="2"/>
          </p:nvPr>
        </p:nvSpPr>
        <p:spPr>
          <a:xfrm>
            <a:off x="12095727" y="12896648"/>
            <a:ext cx="427298" cy="462273"/>
          </a:xfrm>
          <a:prstGeom prst="rect">
            <a:avLst/>
          </a:prstGeom>
        </p:spPr>
        <p:txBody>
          <a:bodyPr/>
          <a:lstStyle>
            <a:lvl1pPr algn="ctr">
              <a:defRPr sz="1800"/>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Μόνο τίτλος">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4" name="Title Text"/>
          <p:cNvSpPr txBox="1">
            <a:spLocks noGrp="1"/>
          </p:cNvSpPr>
          <p:nvPr>
            <p:ph type="title"/>
          </p:nvPr>
        </p:nvSpPr>
        <p:spPr>
          <a:prstGeom prst="rect">
            <a:avLst/>
          </a:prstGeom>
        </p:spPr>
        <p:txBody>
          <a:bodyPr/>
          <a:lstStyle>
            <a:lvl1pPr algn="l" defTabSz="685800">
              <a:defRPr sz="6600">
                <a:solidFill>
                  <a:srgbClr val="2768AE"/>
                </a:solidFill>
              </a:defRPr>
            </a:lvl1pPr>
          </a:lstStyle>
          <a:p>
            <a:r>
              <a:t>Title Text</a:t>
            </a:r>
          </a:p>
        </p:txBody>
      </p:sp>
      <p:sp>
        <p:nvSpPr>
          <p:cNvPr id="735" name="Slide Number"/>
          <p:cNvSpPr txBox="1">
            <a:spLocks noGrp="1"/>
          </p:cNvSpPr>
          <p:nvPr>
            <p:ph type="sldNum" sz="quarter" idx="2"/>
          </p:nvPr>
        </p:nvSpPr>
        <p:spPr>
          <a:xfrm>
            <a:off x="12095727" y="12896648"/>
            <a:ext cx="427298" cy="462273"/>
          </a:xfrm>
          <a:prstGeom prst="rect">
            <a:avLst/>
          </a:prstGeom>
        </p:spPr>
        <p:txBody>
          <a:bodyPr/>
          <a:lstStyle>
            <a:lvl1pPr algn="ctr">
              <a:defRPr sz="1800"/>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Κενή">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2" name="Slide Number"/>
          <p:cNvSpPr txBox="1">
            <a:spLocks noGrp="1"/>
          </p:cNvSpPr>
          <p:nvPr>
            <p:ph type="sldNum" sz="quarter" idx="2"/>
          </p:nvPr>
        </p:nvSpPr>
        <p:spPr>
          <a:xfrm>
            <a:off x="12095727" y="12896648"/>
            <a:ext cx="427298" cy="462273"/>
          </a:xfrm>
          <a:prstGeom prst="rect">
            <a:avLst/>
          </a:prstGeom>
        </p:spPr>
        <p:txBody>
          <a:bodyPr/>
          <a:lstStyle>
            <a:lvl1pPr algn="ctr">
              <a:defRPr sz="1800"/>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Διαφάνεια τίτλου">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9" name="Title Text"/>
          <p:cNvSpPr txBox="1">
            <a:spLocks noGrp="1"/>
          </p:cNvSpPr>
          <p:nvPr>
            <p:ph type="title"/>
          </p:nvPr>
        </p:nvSpPr>
        <p:spPr>
          <a:xfrm>
            <a:off x="4419600" y="4260850"/>
            <a:ext cx="15544800" cy="2940050"/>
          </a:xfrm>
          <a:prstGeom prst="rect">
            <a:avLst/>
          </a:prstGeom>
        </p:spPr>
        <p:txBody>
          <a:bodyPr/>
          <a:lstStyle>
            <a:lvl1pPr algn="l" defTabSz="914400">
              <a:defRPr>
                <a:solidFill>
                  <a:srgbClr val="2768AE"/>
                </a:solidFill>
              </a:defRPr>
            </a:lvl1pPr>
          </a:lstStyle>
          <a:p>
            <a:r>
              <a:t>Title Text</a:t>
            </a:r>
          </a:p>
        </p:txBody>
      </p:sp>
      <p:sp>
        <p:nvSpPr>
          <p:cNvPr id="750" name="Body Level One…"/>
          <p:cNvSpPr txBox="1">
            <a:spLocks noGrp="1"/>
          </p:cNvSpPr>
          <p:nvPr>
            <p:ph type="body" sz="quarter" idx="1"/>
          </p:nvPr>
        </p:nvSpPr>
        <p:spPr>
          <a:xfrm>
            <a:off x="5791200" y="7772400"/>
            <a:ext cx="12801600" cy="35052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751" name="Rettangolo 7"/>
          <p:cNvSpPr txBox="1"/>
          <p:nvPr/>
        </p:nvSpPr>
        <p:spPr>
          <a:xfrm>
            <a:off x="6431352" y="12883532"/>
            <a:ext cx="13533044" cy="9194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6" tIns="91436" rIns="91436" bIns="91436">
            <a:spAutoFit/>
          </a:bodyPr>
          <a:lstStyle>
            <a:lvl1pPr algn="r">
              <a:defRPr sz="2400">
                <a:latin typeface="+mn-lt"/>
                <a:ea typeface="+mn-ea"/>
                <a:cs typeface="+mn-cs"/>
                <a:sym typeface="Calibri"/>
              </a:defRPr>
            </a:lvl1pPr>
          </a:lstStyle>
          <a:p>
            <a:r>
              <a:t>Helix Nebula – The Science Cloud with Grant Agreement 687614 is a Pre-Commercial Procurement Action funded by H2020 Framework Programme</a:t>
            </a:r>
          </a:p>
        </p:txBody>
      </p:sp>
      <p:pic>
        <p:nvPicPr>
          <p:cNvPr id="752" name="Immagine 8" descr="Immagine 8"/>
          <p:cNvPicPr>
            <a:picLocks noChangeAspect="1"/>
          </p:cNvPicPr>
          <p:nvPr/>
        </p:nvPicPr>
        <p:blipFill>
          <a:blip r:embed="rId3">
            <a:extLst/>
          </a:blip>
          <a:stretch>
            <a:fillRect/>
          </a:stretch>
        </p:blipFill>
        <p:spPr>
          <a:xfrm>
            <a:off x="19862778" y="12679018"/>
            <a:ext cx="1473235" cy="1016537"/>
          </a:xfrm>
          <a:prstGeom prst="rect">
            <a:avLst/>
          </a:prstGeom>
          <a:ln w="12700">
            <a:miter lim="400000"/>
          </a:ln>
        </p:spPr>
      </p:pic>
      <p:sp>
        <p:nvSpPr>
          <p:cNvPr id="753" name="Slide Number"/>
          <p:cNvSpPr txBox="1">
            <a:spLocks noGrp="1"/>
          </p:cNvSpPr>
          <p:nvPr>
            <p:ph type="sldNum" sz="quarter" idx="2"/>
          </p:nvPr>
        </p:nvSpPr>
        <p:spPr>
          <a:xfrm>
            <a:off x="15649868" y="12437114"/>
            <a:ext cx="504540" cy="55117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Τίτλος και Αντικείμεν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0" name="Title Text"/>
          <p:cNvSpPr txBox="1">
            <a:spLocks noGrp="1"/>
          </p:cNvSpPr>
          <p:nvPr>
            <p:ph type="title"/>
          </p:nvPr>
        </p:nvSpPr>
        <p:spPr>
          <a:prstGeom prst="rect">
            <a:avLst/>
          </a:prstGeom>
        </p:spPr>
        <p:txBody>
          <a:bodyPr/>
          <a:lstStyle>
            <a:lvl1pPr algn="l" defTabSz="914400">
              <a:defRPr>
                <a:solidFill>
                  <a:srgbClr val="2768AE"/>
                </a:solidFill>
              </a:defRPr>
            </a:lvl1pPr>
          </a:lstStyle>
          <a:p>
            <a:r>
              <a:t>Title Text</a:t>
            </a:r>
          </a:p>
        </p:txBody>
      </p:sp>
      <p:sp>
        <p:nvSpPr>
          <p:cNvPr id="761" name="Body Level One…"/>
          <p:cNvSpPr txBox="1">
            <a:spLocks noGrp="1"/>
          </p:cNvSpPr>
          <p:nvPr>
            <p:ph type="body" idx="1"/>
          </p:nvPr>
        </p:nvSpPr>
        <p:spPr>
          <a:prstGeom prst="rect">
            <a:avLst/>
          </a:prstGeom>
        </p:spPr>
        <p:txBody>
          <a:bodyPr/>
          <a:lstStyle>
            <a:lvl1pPr>
              <a:buFontTx/>
              <a:buBlip>
                <a:blip r:embed="rId3"/>
              </a:buBlip>
              <a:defRPr>
                <a:solidFill>
                  <a:srgbClr val="5D5D5D"/>
                </a:solidFill>
              </a:defRPr>
            </a:lvl1pPr>
            <a:lvl2pPr>
              <a:buFontTx/>
              <a:buBlip>
                <a:blip r:embed="rId3"/>
              </a:buBlip>
              <a:defRPr>
                <a:solidFill>
                  <a:srgbClr val="5D5D5D"/>
                </a:solidFill>
              </a:defRPr>
            </a:lvl2pPr>
            <a:lvl3pPr>
              <a:buFontTx/>
              <a:buBlip>
                <a:blip r:embed="rId3"/>
              </a:buBlip>
              <a:defRPr>
                <a:solidFill>
                  <a:srgbClr val="5D5D5D"/>
                </a:solidFill>
              </a:defRPr>
            </a:lvl3pPr>
            <a:lvl4pPr>
              <a:buFontTx/>
              <a:buBlip>
                <a:blip r:embed="rId3"/>
              </a:buBlip>
              <a:defRPr>
                <a:solidFill>
                  <a:srgbClr val="5D5D5D"/>
                </a:solidFill>
              </a:defRPr>
            </a:lvl4pPr>
            <a:lvl5pPr>
              <a:buFontTx/>
              <a:buBlip>
                <a:blip r:embed="rId3"/>
              </a:buBlip>
              <a:defRPr>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Κεφαλίδα ενότητας">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9" name="Title Text"/>
          <p:cNvSpPr txBox="1">
            <a:spLocks noGrp="1"/>
          </p:cNvSpPr>
          <p:nvPr>
            <p:ph type="title"/>
          </p:nvPr>
        </p:nvSpPr>
        <p:spPr>
          <a:xfrm>
            <a:off x="4492624" y="8813800"/>
            <a:ext cx="15544802" cy="2724150"/>
          </a:xfrm>
          <a:prstGeom prst="rect">
            <a:avLst/>
          </a:prstGeom>
        </p:spPr>
        <p:txBody>
          <a:bodyPr anchor="t"/>
          <a:lstStyle>
            <a:lvl1pPr algn="l" defTabSz="914400">
              <a:defRPr sz="8000" b="1" cap="all">
                <a:solidFill>
                  <a:srgbClr val="2768AE"/>
                </a:solidFill>
              </a:defRPr>
            </a:lvl1pPr>
          </a:lstStyle>
          <a:p>
            <a:r>
              <a:t>Title Text</a:t>
            </a:r>
          </a:p>
        </p:txBody>
      </p:sp>
      <p:sp>
        <p:nvSpPr>
          <p:cNvPr id="770" name="Body Level One…"/>
          <p:cNvSpPr txBox="1">
            <a:spLocks noGrp="1"/>
          </p:cNvSpPr>
          <p:nvPr>
            <p:ph type="body" sz="quarter" idx="1"/>
          </p:nvPr>
        </p:nvSpPr>
        <p:spPr>
          <a:xfrm>
            <a:off x="4492624" y="5813426"/>
            <a:ext cx="15544802" cy="3000391"/>
          </a:xfrm>
          <a:prstGeom prst="rect">
            <a:avLst/>
          </a:prstGeom>
        </p:spPr>
        <p:txBody>
          <a:bodyPr anchor="b"/>
          <a:lstStyle>
            <a:lvl1pPr marL="0" indent="0">
              <a:spcBef>
                <a:spcPts val="800"/>
              </a:spcBef>
              <a:buSzTx/>
              <a:buFontTx/>
              <a:buNone/>
              <a:defRPr sz="4000">
                <a:solidFill>
                  <a:srgbClr val="888888"/>
                </a:solidFill>
              </a:defRPr>
            </a:lvl1pPr>
            <a:lvl2pPr marL="0" indent="0">
              <a:spcBef>
                <a:spcPts val="800"/>
              </a:spcBef>
              <a:buSzTx/>
              <a:buFontTx/>
              <a:buNone/>
              <a:defRPr sz="4000">
                <a:solidFill>
                  <a:srgbClr val="888888"/>
                </a:solidFill>
              </a:defRPr>
            </a:lvl2pPr>
            <a:lvl3pPr marL="0" indent="0">
              <a:spcBef>
                <a:spcPts val="800"/>
              </a:spcBef>
              <a:buSzTx/>
              <a:buFontTx/>
              <a:buNone/>
              <a:defRPr sz="4000">
                <a:solidFill>
                  <a:srgbClr val="888888"/>
                </a:solidFill>
              </a:defRPr>
            </a:lvl3pPr>
            <a:lvl4pPr marL="0" indent="0">
              <a:spcBef>
                <a:spcPts val="800"/>
              </a:spcBef>
              <a:buSzTx/>
              <a:buFontTx/>
              <a:buNone/>
              <a:defRPr sz="4000">
                <a:solidFill>
                  <a:srgbClr val="888888"/>
                </a:solidFill>
              </a:defRPr>
            </a:lvl4pPr>
            <a:lvl5pPr marL="0" indent="0">
              <a:spcBef>
                <a:spcPts val="800"/>
              </a:spcBef>
              <a:buSzTx/>
              <a:buFontTx/>
              <a:buNone/>
              <a:defRPr sz="4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7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Δύο περιεχόμενα">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8" name="Title Text"/>
          <p:cNvSpPr txBox="1">
            <a:spLocks noGrp="1"/>
          </p:cNvSpPr>
          <p:nvPr>
            <p:ph type="title"/>
          </p:nvPr>
        </p:nvSpPr>
        <p:spPr>
          <a:prstGeom prst="rect">
            <a:avLst/>
          </a:prstGeom>
        </p:spPr>
        <p:txBody>
          <a:bodyPr/>
          <a:lstStyle>
            <a:lvl1pPr algn="l" defTabSz="914400">
              <a:defRPr>
                <a:solidFill>
                  <a:srgbClr val="2768AE"/>
                </a:solidFill>
              </a:defRPr>
            </a:lvl1pPr>
          </a:lstStyle>
          <a:p>
            <a:r>
              <a:t>Title Text</a:t>
            </a:r>
          </a:p>
        </p:txBody>
      </p:sp>
      <p:sp>
        <p:nvSpPr>
          <p:cNvPr id="779" name="Body Level One…"/>
          <p:cNvSpPr txBox="1">
            <a:spLocks noGrp="1"/>
          </p:cNvSpPr>
          <p:nvPr>
            <p:ph type="body" sz="half" idx="1"/>
          </p:nvPr>
        </p:nvSpPr>
        <p:spPr>
          <a:xfrm>
            <a:off x="3962400" y="3200400"/>
            <a:ext cx="8077200" cy="9051926"/>
          </a:xfrm>
          <a:prstGeom prst="rect">
            <a:avLst/>
          </a:prstGeom>
        </p:spPr>
        <p:txBody>
          <a:bodyPr/>
          <a:lstStyle>
            <a:lvl1pPr>
              <a:spcBef>
                <a:spcPts val="1200"/>
              </a:spcBef>
              <a:buFontTx/>
              <a:buBlip>
                <a:blip r:embed="rId3"/>
              </a:buBlip>
              <a:defRPr sz="5600">
                <a:solidFill>
                  <a:srgbClr val="5D5D5D"/>
                </a:solidFill>
              </a:defRPr>
            </a:lvl1pPr>
            <a:lvl2pPr marL="1123950" indent="-666750">
              <a:spcBef>
                <a:spcPts val="1200"/>
              </a:spcBef>
              <a:buFontTx/>
              <a:buBlip>
                <a:blip r:embed="rId3"/>
              </a:buBlip>
              <a:defRPr sz="5600">
                <a:solidFill>
                  <a:srgbClr val="5D5D5D"/>
                </a:solidFill>
              </a:defRPr>
            </a:lvl2pPr>
            <a:lvl3pPr marL="1554476" indent="-640076">
              <a:spcBef>
                <a:spcPts val="1200"/>
              </a:spcBef>
              <a:buFontTx/>
              <a:buBlip>
                <a:blip r:embed="rId3"/>
              </a:buBlip>
              <a:defRPr sz="5600">
                <a:solidFill>
                  <a:srgbClr val="5D5D5D"/>
                </a:solidFill>
              </a:defRPr>
            </a:lvl3pPr>
            <a:lvl4pPr marL="2082800" indent="-711200">
              <a:spcBef>
                <a:spcPts val="1200"/>
              </a:spcBef>
              <a:buFontTx/>
              <a:buBlip>
                <a:blip r:embed="rId3"/>
              </a:buBlip>
              <a:defRPr sz="5600">
                <a:solidFill>
                  <a:srgbClr val="5D5D5D"/>
                </a:solidFill>
              </a:defRPr>
            </a:lvl4pPr>
            <a:lvl5pPr marL="2540000" indent="-711200">
              <a:spcBef>
                <a:spcPts val="1200"/>
              </a:spcBef>
              <a:buFontTx/>
              <a:buBlip>
                <a:blip r:embed="rId3"/>
              </a:buBlip>
              <a:defRPr sz="56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7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Σύγκριση">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7" name="Title Text"/>
          <p:cNvSpPr txBox="1">
            <a:spLocks noGrp="1"/>
          </p:cNvSpPr>
          <p:nvPr>
            <p:ph type="title"/>
          </p:nvPr>
        </p:nvSpPr>
        <p:spPr>
          <a:prstGeom prst="rect">
            <a:avLst/>
          </a:prstGeom>
        </p:spPr>
        <p:txBody>
          <a:bodyPr/>
          <a:lstStyle>
            <a:lvl1pPr algn="l" defTabSz="914400">
              <a:defRPr>
                <a:solidFill>
                  <a:srgbClr val="2768AE"/>
                </a:solidFill>
              </a:defRPr>
            </a:lvl1pPr>
          </a:lstStyle>
          <a:p>
            <a:r>
              <a:t>Title Text</a:t>
            </a:r>
          </a:p>
        </p:txBody>
      </p:sp>
      <p:sp>
        <p:nvSpPr>
          <p:cNvPr id="788" name="Body Level One…"/>
          <p:cNvSpPr txBox="1">
            <a:spLocks noGrp="1"/>
          </p:cNvSpPr>
          <p:nvPr>
            <p:ph type="body" sz="quarter" idx="1"/>
          </p:nvPr>
        </p:nvSpPr>
        <p:spPr>
          <a:xfrm>
            <a:off x="3962400" y="3070224"/>
            <a:ext cx="8080376" cy="1279526"/>
          </a:xfrm>
          <a:prstGeom prst="rect">
            <a:avLst/>
          </a:prstGeom>
        </p:spPr>
        <p:txBody>
          <a:bodyPr anchor="b"/>
          <a:lstStyle>
            <a:lvl1pPr marL="0" indent="0">
              <a:spcBef>
                <a:spcPts val="1000"/>
              </a:spcBef>
              <a:buSzTx/>
              <a:buFontTx/>
              <a:buNone/>
              <a:defRPr sz="4800" b="1">
                <a:solidFill>
                  <a:srgbClr val="5D5D5D"/>
                </a:solidFill>
              </a:defRPr>
            </a:lvl1pPr>
            <a:lvl2pPr marL="0" indent="0">
              <a:spcBef>
                <a:spcPts val="1000"/>
              </a:spcBef>
              <a:buSzTx/>
              <a:buFontTx/>
              <a:buNone/>
              <a:defRPr sz="4800" b="1">
                <a:solidFill>
                  <a:srgbClr val="5D5D5D"/>
                </a:solidFill>
              </a:defRPr>
            </a:lvl2pPr>
            <a:lvl3pPr marL="0" indent="0">
              <a:spcBef>
                <a:spcPts val="1000"/>
              </a:spcBef>
              <a:buSzTx/>
              <a:buFontTx/>
              <a:buNone/>
              <a:defRPr sz="4800" b="1">
                <a:solidFill>
                  <a:srgbClr val="5D5D5D"/>
                </a:solidFill>
              </a:defRPr>
            </a:lvl3pPr>
            <a:lvl4pPr marL="0" indent="0">
              <a:spcBef>
                <a:spcPts val="1000"/>
              </a:spcBef>
              <a:buSzTx/>
              <a:buFontTx/>
              <a:buNone/>
              <a:defRPr sz="4800" b="1">
                <a:solidFill>
                  <a:srgbClr val="5D5D5D"/>
                </a:solidFill>
              </a:defRPr>
            </a:lvl4pPr>
            <a:lvl5pPr marL="0" indent="0">
              <a:spcBef>
                <a:spcPts val="1000"/>
              </a:spcBef>
              <a:buSzTx/>
              <a:buFontTx/>
              <a:buNone/>
              <a:defRPr sz="4800" b="1">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789" name="Text Placeholder 4"/>
          <p:cNvSpPr>
            <a:spLocks noGrp="1"/>
          </p:cNvSpPr>
          <p:nvPr>
            <p:ph type="body" sz="quarter" idx="13"/>
          </p:nvPr>
        </p:nvSpPr>
        <p:spPr>
          <a:xfrm>
            <a:off x="12338050" y="3070222"/>
            <a:ext cx="8083550" cy="1279542"/>
          </a:xfrm>
          <a:prstGeom prst="rect">
            <a:avLst/>
          </a:prstGeom>
          <a:ln w="12700"/>
        </p:spPr>
        <p:txBody>
          <a:bodyPr anchor="b"/>
          <a:lstStyle/>
          <a:p>
            <a:endParaRPr/>
          </a:p>
        </p:txBody>
      </p:sp>
      <p:sp>
        <p:nvSpPr>
          <p:cNvPr id="7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Μόνο τίτλος">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7" name="Title Text"/>
          <p:cNvSpPr txBox="1">
            <a:spLocks noGrp="1"/>
          </p:cNvSpPr>
          <p:nvPr>
            <p:ph type="title"/>
          </p:nvPr>
        </p:nvSpPr>
        <p:spPr>
          <a:prstGeom prst="rect">
            <a:avLst/>
          </a:prstGeom>
        </p:spPr>
        <p:txBody>
          <a:bodyPr/>
          <a:lstStyle>
            <a:lvl1pPr algn="l" defTabSz="914400">
              <a:defRPr>
                <a:solidFill>
                  <a:srgbClr val="2768AE"/>
                </a:solidFill>
              </a:defRPr>
            </a:lvl1pPr>
          </a:lstStyle>
          <a:p>
            <a:r>
              <a:t>Title Text</a:t>
            </a:r>
          </a:p>
        </p:txBody>
      </p:sp>
      <p:sp>
        <p:nvSpPr>
          <p:cNvPr id="7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Περιεχόμενο με λεζάντα">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2" name="Title Text"/>
          <p:cNvSpPr txBox="1">
            <a:spLocks noGrp="1"/>
          </p:cNvSpPr>
          <p:nvPr>
            <p:ph type="title"/>
          </p:nvPr>
        </p:nvSpPr>
        <p:spPr>
          <a:xfrm>
            <a:off x="3962400" y="546100"/>
            <a:ext cx="6016632" cy="2324100"/>
          </a:xfrm>
          <a:prstGeom prst="rect">
            <a:avLst/>
          </a:prstGeom>
        </p:spPr>
        <p:txBody>
          <a:bodyPr anchor="b"/>
          <a:lstStyle>
            <a:lvl1pPr algn="l" defTabSz="914400">
              <a:defRPr sz="4000" b="1">
                <a:solidFill>
                  <a:srgbClr val="2768AE"/>
                </a:solidFill>
              </a:defRPr>
            </a:lvl1pPr>
          </a:lstStyle>
          <a:p>
            <a:r>
              <a:t>Title Text</a:t>
            </a:r>
          </a:p>
        </p:txBody>
      </p:sp>
      <p:sp>
        <p:nvSpPr>
          <p:cNvPr id="813" name="Body Level One…"/>
          <p:cNvSpPr txBox="1">
            <a:spLocks noGrp="1"/>
          </p:cNvSpPr>
          <p:nvPr>
            <p:ph type="body" sz="half" idx="1"/>
          </p:nvPr>
        </p:nvSpPr>
        <p:spPr>
          <a:xfrm>
            <a:off x="10198100" y="546100"/>
            <a:ext cx="10223500" cy="11706226"/>
          </a:xfrm>
          <a:prstGeom prst="rect">
            <a:avLst/>
          </a:prstGeom>
        </p:spPr>
        <p:txBody>
          <a:bodyPr/>
          <a:lstStyle>
            <a:lvl1pPr>
              <a:buFontTx/>
              <a:buBlip>
                <a:blip r:embed="rId3"/>
              </a:buBlip>
              <a:defRPr>
                <a:solidFill>
                  <a:srgbClr val="5D5D5D"/>
                </a:solidFill>
              </a:defRPr>
            </a:lvl1pPr>
            <a:lvl2pPr>
              <a:buFontTx/>
              <a:buBlip>
                <a:blip r:embed="rId3"/>
              </a:buBlip>
              <a:defRPr>
                <a:solidFill>
                  <a:srgbClr val="5D5D5D"/>
                </a:solidFill>
              </a:defRPr>
            </a:lvl2pPr>
            <a:lvl3pPr>
              <a:buFontTx/>
              <a:buBlip>
                <a:blip r:embed="rId3"/>
              </a:buBlip>
              <a:defRPr>
                <a:solidFill>
                  <a:srgbClr val="5D5D5D"/>
                </a:solidFill>
              </a:defRPr>
            </a:lvl3pPr>
            <a:lvl4pPr>
              <a:buFontTx/>
              <a:buBlip>
                <a:blip r:embed="rId3"/>
              </a:buBlip>
              <a:defRPr>
                <a:solidFill>
                  <a:srgbClr val="5D5D5D"/>
                </a:solidFill>
              </a:defRPr>
            </a:lvl4pPr>
            <a:lvl5pPr>
              <a:buFontTx/>
              <a:buBlip>
                <a:blip r:embed="rId3"/>
              </a:buBlip>
              <a:defRPr>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814" name="Text Placeholder 3"/>
          <p:cNvSpPr>
            <a:spLocks noGrp="1"/>
          </p:cNvSpPr>
          <p:nvPr>
            <p:ph type="body" sz="quarter" idx="13"/>
          </p:nvPr>
        </p:nvSpPr>
        <p:spPr>
          <a:xfrm>
            <a:off x="3962396" y="2870200"/>
            <a:ext cx="6016635" cy="9382126"/>
          </a:xfrm>
          <a:prstGeom prst="rect">
            <a:avLst/>
          </a:prstGeom>
          <a:ln w="12700"/>
        </p:spPr>
        <p:txBody>
          <a:bodyPr/>
          <a:lstStyle/>
          <a:p>
            <a:endParaRPr/>
          </a:p>
        </p:txBody>
      </p:sp>
      <p:sp>
        <p:nvSpPr>
          <p:cNvPr id="8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Εικόνα με λεζάντα">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22" name="Title Text"/>
          <p:cNvSpPr txBox="1">
            <a:spLocks noGrp="1"/>
          </p:cNvSpPr>
          <p:nvPr>
            <p:ph type="title"/>
          </p:nvPr>
        </p:nvSpPr>
        <p:spPr>
          <a:xfrm>
            <a:off x="6632576" y="9601200"/>
            <a:ext cx="10972809" cy="1133476"/>
          </a:xfrm>
          <a:prstGeom prst="rect">
            <a:avLst/>
          </a:prstGeom>
        </p:spPr>
        <p:txBody>
          <a:bodyPr anchor="b"/>
          <a:lstStyle>
            <a:lvl1pPr algn="l" defTabSz="914400">
              <a:defRPr sz="4000" b="1">
                <a:solidFill>
                  <a:srgbClr val="2768AE"/>
                </a:solidFill>
              </a:defRPr>
            </a:lvl1pPr>
          </a:lstStyle>
          <a:p>
            <a:r>
              <a:t>Title Text</a:t>
            </a:r>
          </a:p>
        </p:txBody>
      </p:sp>
      <p:sp>
        <p:nvSpPr>
          <p:cNvPr id="823" name="Picture Placeholder 2"/>
          <p:cNvSpPr>
            <a:spLocks noGrp="1"/>
          </p:cNvSpPr>
          <p:nvPr>
            <p:ph type="pic" sz="half" idx="13"/>
          </p:nvPr>
        </p:nvSpPr>
        <p:spPr>
          <a:xfrm>
            <a:off x="6632576" y="1225550"/>
            <a:ext cx="10972809" cy="8229600"/>
          </a:xfrm>
          <a:prstGeom prst="rect">
            <a:avLst/>
          </a:prstGeom>
          <a:ln w="12700"/>
        </p:spPr>
        <p:txBody>
          <a:bodyPr lIns="91439" tIns="45719" rIns="91439" bIns="45719">
            <a:noAutofit/>
          </a:bodyPr>
          <a:lstStyle/>
          <a:p>
            <a:endParaRPr/>
          </a:p>
        </p:txBody>
      </p:sp>
      <p:sp>
        <p:nvSpPr>
          <p:cNvPr id="824" name="Body Level One…"/>
          <p:cNvSpPr txBox="1">
            <a:spLocks noGrp="1"/>
          </p:cNvSpPr>
          <p:nvPr>
            <p:ph type="body" sz="quarter" idx="1"/>
          </p:nvPr>
        </p:nvSpPr>
        <p:spPr>
          <a:xfrm>
            <a:off x="6632576" y="10734674"/>
            <a:ext cx="10972809" cy="1609741"/>
          </a:xfrm>
          <a:prstGeom prst="rect">
            <a:avLst/>
          </a:prstGeom>
        </p:spPr>
        <p:txBody>
          <a:bodyPr/>
          <a:lstStyle>
            <a:lvl1pPr marL="0" indent="0">
              <a:spcBef>
                <a:spcPts val="600"/>
              </a:spcBef>
              <a:buSzTx/>
              <a:buFontTx/>
              <a:buNone/>
              <a:defRPr sz="2800">
                <a:solidFill>
                  <a:srgbClr val="5D5D5D"/>
                </a:solidFill>
              </a:defRPr>
            </a:lvl1pPr>
            <a:lvl2pPr marL="0" indent="0">
              <a:spcBef>
                <a:spcPts val="600"/>
              </a:spcBef>
              <a:buSzTx/>
              <a:buFontTx/>
              <a:buNone/>
              <a:defRPr sz="2800">
                <a:solidFill>
                  <a:srgbClr val="5D5D5D"/>
                </a:solidFill>
              </a:defRPr>
            </a:lvl2pPr>
            <a:lvl3pPr marL="0" indent="0">
              <a:spcBef>
                <a:spcPts val="600"/>
              </a:spcBef>
              <a:buSzTx/>
              <a:buFontTx/>
              <a:buNone/>
              <a:defRPr sz="2800">
                <a:solidFill>
                  <a:srgbClr val="5D5D5D"/>
                </a:solidFill>
              </a:defRPr>
            </a:lvl3pPr>
            <a:lvl4pPr marL="0" indent="0">
              <a:spcBef>
                <a:spcPts val="600"/>
              </a:spcBef>
              <a:buSzTx/>
              <a:buFontTx/>
              <a:buNone/>
              <a:defRPr sz="2800">
                <a:solidFill>
                  <a:srgbClr val="5D5D5D"/>
                </a:solidFill>
              </a:defRPr>
            </a:lvl4pPr>
            <a:lvl5pPr marL="0" indent="0">
              <a:spcBef>
                <a:spcPts val="600"/>
              </a:spcBef>
              <a:buSzTx/>
              <a:buFontTx/>
              <a:buNone/>
              <a:defRPr sz="2800">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8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Τίτλος και Κατακόρυφο κείμεν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2" name="Title Text"/>
          <p:cNvSpPr txBox="1">
            <a:spLocks noGrp="1"/>
          </p:cNvSpPr>
          <p:nvPr>
            <p:ph type="title"/>
          </p:nvPr>
        </p:nvSpPr>
        <p:spPr>
          <a:prstGeom prst="rect">
            <a:avLst/>
          </a:prstGeom>
        </p:spPr>
        <p:txBody>
          <a:bodyPr/>
          <a:lstStyle>
            <a:lvl1pPr algn="l" defTabSz="914400">
              <a:defRPr>
                <a:solidFill>
                  <a:srgbClr val="2768AE"/>
                </a:solidFill>
              </a:defRPr>
            </a:lvl1pPr>
          </a:lstStyle>
          <a:p>
            <a:r>
              <a:t>Title Text</a:t>
            </a:r>
          </a:p>
        </p:txBody>
      </p:sp>
      <p:sp>
        <p:nvSpPr>
          <p:cNvPr id="833" name="Body Level One…"/>
          <p:cNvSpPr txBox="1">
            <a:spLocks noGrp="1"/>
          </p:cNvSpPr>
          <p:nvPr>
            <p:ph type="body" idx="1"/>
          </p:nvPr>
        </p:nvSpPr>
        <p:spPr>
          <a:prstGeom prst="rect">
            <a:avLst/>
          </a:prstGeom>
        </p:spPr>
        <p:txBody>
          <a:bodyPr/>
          <a:lstStyle>
            <a:lvl1pPr>
              <a:buFontTx/>
              <a:buBlip>
                <a:blip r:embed="rId3"/>
              </a:buBlip>
              <a:defRPr>
                <a:solidFill>
                  <a:srgbClr val="5D5D5D"/>
                </a:solidFill>
              </a:defRPr>
            </a:lvl1pPr>
            <a:lvl2pPr>
              <a:buFontTx/>
              <a:buBlip>
                <a:blip r:embed="rId3"/>
              </a:buBlip>
              <a:defRPr>
                <a:solidFill>
                  <a:srgbClr val="5D5D5D"/>
                </a:solidFill>
              </a:defRPr>
            </a:lvl2pPr>
            <a:lvl3pPr>
              <a:buFontTx/>
              <a:buBlip>
                <a:blip r:embed="rId3"/>
              </a:buBlip>
              <a:defRPr>
                <a:solidFill>
                  <a:srgbClr val="5D5D5D"/>
                </a:solidFill>
              </a:defRPr>
            </a:lvl3pPr>
            <a:lvl4pPr>
              <a:buFontTx/>
              <a:buBlip>
                <a:blip r:embed="rId3"/>
              </a:buBlip>
              <a:defRPr>
                <a:solidFill>
                  <a:srgbClr val="5D5D5D"/>
                </a:solidFill>
              </a:defRPr>
            </a:lvl4pPr>
            <a:lvl5pPr>
              <a:buFontTx/>
              <a:buBlip>
                <a:blip r:embed="rId3"/>
              </a:buBlip>
              <a:defRPr>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8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Κατακόρυφος τίτλος και Κείμενο">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41" name="Title Text"/>
          <p:cNvSpPr txBox="1">
            <a:spLocks noGrp="1"/>
          </p:cNvSpPr>
          <p:nvPr>
            <p:ph type="title"/>
          </p:nvPr>
        </p:nvSpPr>
        <p:spPr>
          <a:xfrm>
            <a:off x="16306800" y="549276"/>
            <a:ext cx="4114800" cy="11703054"/>
          </a:xfrm>
          <a:prstGeom prst="rect">
            <a:avLst/>
          </a:prstGeom>
        </p:spPr>
        <p:txBody>
          <a:bodyPr/>
          <a:lstStyle>
            <a:lvl1pPr algn="l" defTabSz="914400">
              <a:defRPr>
                <a:solidFill>
                  <a:srgbClr val="2768AE"/>
                </a:solidFill>
              </a:defRPr>
            </a:lvl1pPr>
          </a:lstStyle>
          <a:p>
            <a:r>
              <a:t>Title Text</a:t>
            </a:r>
          </a:p>
        </p:txBody>
      </p:sp>
      <p:sp>
        <p:nvSpPr>
          <p:cNvPr id="842" name="Body Level One…"/>
          <p:cNvSpPr txBox="1">
            <a:spLocks noGrp="1"/>
          </p:cNvSpPr>
          <p:nvPr>
            <p:ph type="body" idx="1"/>
          </p:nvPr>
        </p:nvSpPr>
        <p:spPr>
          <a:xfrm>
            <a:off x="3962400" y="549276"/>
            <a:ext cx="12039600" cy="11703054"/>
          </a:xfrm>
          <a:prstGeom prst="rect">
            <a:avLst/>
          </a:prstGeom>
        </p:spPr>
        <p:txBody>
          <a:bodyPr/>
          <a:lstStyle>
            <a:lvl1pPr>
              <a:buFontTx/>
              <a:buBlip>
                <a:blip r:embed="rId3"/>
              </a:buBlip>
              <a:defRPr>
                <a:solidFill>
                  <a:srgbClr val="5D5D5D"/>
                </a:solidFill>
              </a:defRPr>
            </a:lvl1pPr>
            <a:lvl2pPr>
              <a:buFontTx/>
              <a:buBlip>
                <a:blip r:embed="rId3"/>
              </a:buBlip>
              <a:defRPr>
                <a:solidFill>
                  <a:srgbClr val="5D5D5D"/>
                </a:solidFill>
              </a:defRPr>
            </a:lvl2pPr>
            <a:lvl3pPr>
              <a:buFontTx/>
              <a:buBlip>
                <a:blip r:embed="rId3"/>
              </a:buBlip>
              <a:defRPr>
                <a:solidFill>
                  <a:srgbClr val="5D5D5D"/>
                </a:solidFill>
              </a:defRPr>
            </a:lvl3pPr>
            <a:lvl4pPr>
              <a:buFontTx/>
              <a:buBlip>
                <a:blip r:embed="rId3"/>
              </a:buBlip>
              <a:defRPr>
                <a:solidFill>
                  <a:srgbClr val="5D5D5D"/>
                </a:solidFill>
              </a:defRPr>
            </a:lvl4pPr>
            <a:lvl5pPr>
              <a:buFontTx/>
              <a:buBlip>
                <a:blip r:embed="rId3"/>
              </a:buBlip>
              <a:defRPr>
                <a:solidFill>
                  <a:srgbClr val="5D5D5D"/>
                </a:solidFill>
              </a:defRPr>
            </a:lvl5pPr>
          </a:lstStyle>
          <a:p>
            <a:r>
              <a:t>Body Level One</a:t>
            </a:r>
          </a:p>
          <a:p>
            <a:pPr lvl="1"/>
            <a:r>
              <a:t>Body Level Two</a:t>
            </a:r>
          </a:p>
          <a:p>
            <a:pPr lvl="2"/>
            <a:r>
              <a:t>Body Level Three</a:t>
            </a:r>
          </a:p>
          <a:p>
            <a:pPr lvl="3"/>
            <a:r>
              <a:t>Body Level Four</a:t>
            </a:r>
          </a:p>
          <a:p>
            <a:pPr lvl="4"/>
            <a:r>
              <a:t>Body Level Five</a:t>
            </a:r>
          </a:p>
        </p:txBody>
      </p:sp>
      <p:sp>
        <p:nvSpPr>
          <p:cNvPr id="8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pic>
        <p:nvPicPr>
          <p:cNvPr id="868" name="Image 9" descr="Image 9"/>
          <p:cNvPicPr>
            <a:picLocks noChangeAspect="1"/>
          </p:cNvPicPr>
          <p:nvPr/>
        </p:nvPicPr>
        <p:blipFill>
          <a:blip r:embed="rId2">
            <a:extLst/>
          </a:blip>
          <a:stretch>
            <a:fillRect/>
          </a:stretch>
        </p:blipFill>
        <p:spPr>
          <a:xfrm>
            <a:off x="3048000" y="10599794"/>
            <a:ext cx="18288000" cy="1414411"/>
          </a:xfrm>
          <a:prstGeom prst="rect">
            <a:avLst/>
          </a:prstGeom>
          <a:ln w="12700">
            <a:miter lim="400000"/>
          </a:ln>
        </p:spPr>
      </p:pic>
      <p:pic>
        <p:nvPicPr>
          <p:cNvPr id="869" name="Image 7" descr="Image 7"/>
          <p:cNvPicPr>
            <a:picLocks noChangeAspect="1"/>
          </p:cNvPicPr>
          <p:nvPr/>
        </p:nvPicPr>
        <p:blipFill>
          <a:blip r:embed="rId2">
            <a:extLst/>
          </a:blip>
          <a:stretch>
            <a:fillRect/>
          </a:stretch>
        </p:blipFill>
        <p:spPr>
          <a:xfrm>
            <a:off x="3048000" y="14029824"/>
            <a:ext cx="18288000" cy="1414411"/>
          </a:xfrm>
          <a:prstGeom prst="rect">
            <a:avLst/>
          </a:prstGeom>
          <a:ln w="12700">
            <a:miter lim="400000"/>
          </a:ln>
        </p:spPr>
      </p:pic>
      <p:sp>
        <p:nvSpPr>
          <p:cNvPr id="870" name="Title Text"/>
          <p:cNvSpPr txBox="1">
            <a:spLocks noGrp="1"/>
          </p:cNvSpPr>
          <p:nvPr>
            <p:ph type="title"/>
          </p:nvPr>
        </p:nvSpPr>
        <p:spPr>
          <a:xfrm>
            <a:off x="3962400" y="2064740"/>
            <a:ext cx="16453708" cy="1410669"/>
          </a:xfrm>
          <a:prstGeom prst="rect">
            <a:avLst/>
          </a:prstGeom>
        </p:spPr>
        <p:txBody>
          <a:bodyPr/>
          <a:lstStyle>
            <a:lvl1pPr algn="l" defTabSz="2438400">
              <a:defRPr sz="12000">
                <a:solidFill>
                  <a:srgbClr val="0055A0"/>
                </a:solidFill>
                <a:latin typeface="Arial"/>
                <a:ea typeface="Arial"/>
                <a:cs typeface="Arial"/>
                <a:sym typeface="Arial"/>
              </a:defRPr>
            </a:lvl1pPr>
          </a:lstStyle>
          <a:p>
            <a:r>
              <a:t>Title Text</a:t>
            </a:r>
          </a:p>
        </p:txBody>
      </p:sp>
      <p:sp>
        <p:nvSpPr>
          <p:cNvPr id="871" name="Body Level One…"/>
          <p:cNvSpPr txBox="1">
            <a:spLocks noGrp="1"/>
          </p:cNvSpPr>
          <p:nvPr>
            <p:ph type="body" sz="half" idx="1"/>
          </p:nvPr>
        </p:nvSpPr>
        <p:spPr>
          <a:xfrm>
            <a:off x="3962400" y="3702910"/>
            <a:ext cx="16459200" cy="6406290"/>
          </a:xfrm>
          <a:prstGeom prst="rect">
            <a:avLst/>
          </a:prstGeom>
        </p:spPr>
        <p:txBody>
          <a:bodyPr/>
          <a:lstStyle>
            <a:lvl1pPr marL="1255776" indent="-1219200" defTabSz="2438400">
              <a:spcBef>
                <a:spcPts val="1800"/>
              </a:spcBef>
              <a:buClr>
                <a:srgbClr val="0055A0"/>
              </a:buClr>
              <a:buSzPct val="80000"/>
              <a:defRPr sz="8000">
                <a:solidFill>
                  <a:srgbClr val="0055A0"/>
                </a:solidFill>
                <a:latin typeface="Arial"/>
                <a:ea typeface="Arial"/>
                <a:cs typeface="Arial"/>
                <a:sym typeface="Arial"/>
              </a:defRPr>
            </a:lvl1pPr>
            <a:lvl2pPr marL="1854823" indent="-1406768" defTabSz="2438400">
              <a:spcBef>
                <a:spcPts val="1800"/>
              </a:spcBef>
              <a:buClr>
                <a:srgbClr val="0055A0"/>
              </a:buClr>
              <a:buSzPct val="90000"/>
              <a:buChar char="•"/>
              <a:defRPr sz="8000">
                <a:solidFill>
                  <a:srgbClr val="0055A0"/>
                </a:solidFill>
                <a:latin typeface="Arial"/>
                <a:ea typeface="Arial"/>
                <a:cs typeface="Arial"/>
                <a:sym typeface="Arial"/>
              </a:defRPr>
            </a:lvl2pPr>
            <a:lvl3pPr marL="1892808" indent="-1143000" defTabSz="2438400">
              <a:spcBef>
                <a:spcPts val="1800"/>
              </a:spcBef>
              <a:buClr>
                <a:srgbClr val="0055A0"/>
              </a:buClr>
              <a:buSzPct val="85000"/>
              <a:defRPr sz="8000">
                <a:solidFill>
                  <a:srgbClr val="0055A0"/>
                </a:solidFill>
                <a:latin typeface="Arial"/>
                <a:ea typeface="Arial"/>
                <a:cs typeface="Arial"/>
                <a:sym typeface="Arial"/>
              </a:defRPr>
            </a:lvl3pPr>
            <a:lvl4pPr marL="2414016" indent="-1371600" defTabSz="2438400">
              <a:spcBef>
                <a:spcPts val="1800"/>
              </a:spcBef>
              <a:buClr>
                <a:srgbClr val="0055A0"/>
              </a:buClr>
              <a:buSzPct val="90000"/>
              <a:buChar char="•"/>
              <a:defRPr sz="8000">
                <a:solidFill>
                  <a:srgbClr val="0055A0"/>
                </a:solidFill>
                <a:latin typeface="Arial"/>
                <a:ea typeface="Arial"/>
                <a:cs typeface="Arial"/>
                <a:sym typeface="Arial"/>
              </a:defRPr>
            </a:lvl4pPr>
            <a:lvl5pPr marL="2679192" indent="-1371600" defTabSz="2438400">
              <a:spcBef>
                <a:spcPts val="1800"/>
              </a:spcBef>
              <a:buClr>
                <a:srgbClr val="0055A0"/>
              </a:buClr>
              <a:buChar char="•"/>
              <a:defRPr sz="8000">
                <a:solidFill>
                  <a:srgbClr val="0055A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xfrm>
            <a:off x="19773988" y="11203130"/>
            <a:ext cx="647614" cy="639478"/>
          </a:xfrm>
          <a:prstGeom prst="rect">
            <a:avLst/>
          </a:prstGeom>
        </p:spPr>
        <p:txBody>
          <a:bodyPr/>
          <a:lstStyle>
            <a:lvl1pPr defTabSz="2438400">
              <a:defRPr sz="3200">
                <a:solidFill>
                  <a:srgbClr val="8897BD"/>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6306800" y="549276"/>
            <a:ext cx="4114800" cy="11703054"/>
          </a:xfrm>
          <a:prstGeom prst="rect">
            <a:avLst/>
          </a:prstGeom>
        </p:spPr>
        <p:txBody>
          <a:bodyPr/>
          <a:lstStyle/>
          <a:p>
            <a:r>
              <a:t>Title Text</a:t>
            </a:r>
          </a:p>
        </p:txBody>
      </p:sp>
      <p:sp>
        <p:nvSpPr>
          <p:cNvPr id="102" name="Body Level One…"/>
          <p:cNvSpPr txBox="1">
            <a:spLocks noGrp="1"/>
          </p:cNvSpPr>
          <p:nvPr>
            <p:ph type="body" idx="1"/>
          </p:nvPr>
        </p:nvSpPr>
        <p:spPr>
          <a:xfrm>
            <a:off x="3962400" y="549276"/>
            <a:ext cx="12039600" cy="1170305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ig title">
    <p:spTree>
      <p:nvGrpSpPr>
        <p:cNvPr id="1" name=""/>
        <p:cNvGrpSpPr/>
        <p:nvPr/>
      </p:nvGrpSpPr>
      <p:grpSpPr>
        <a:xfrm>
          <a:off x="0" y="0"/>
          <a:ext cx="0" cy="0"/>
          <a:chOff x="0" y="0"/>
          <a:chExt cx="0" cy="0"/>
        </a:xfrm>
      </p:grpSpPr>
      <p:sp>
        <p:nvSpPr>
          <p:cNvPr id="2" name="Title 1"/>
          <p:cNvSpPr>
            <a:spLocks noGrp="1"/>
          </p:cNvSpPr>
          <p:nvPr>
            <p:ph type="title"/>
          </p:nvPr>
        </p:nvSpPr>
        <p:spPr>
          <a:xfrm>
            <a:off x="1663702" y="1351399"/>
            <a:ext cx="21031200" cy="5705474"/>
          </a:xfrm>
        </p:spPr>
        <p:txBody>
          <a:bodyPr anchor="b"/>
          <a:lstStyle>
            <a:lvl1pPr>
              <a:defRPr sz="1200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3E53778A-49EF-5148-AD2C-2B49FC124A50}" type="datetime1">
              <a:rPr lang="it-IT" smtClean="0"/>
              <a:t>11/04/19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19874665" y="12800831"/>
            <a:ext cx="546937" cy="553990"/>
          </a:xfrm>
        </p:spPr>
        <p:txBody>
          <a:bodyPr/>
          <a:lstStyle/>
          <a:p>
            <a:fld id="{345175DA-277F-B548-B500-1BF71FE23091}" type="slidenum">
              <a:rPr lang="it-IT" smtClean="0"/>
              <a:t>‹#›</a:t>
            </a:fld>
            <a:endParaRPr lang="it-IT"/>
          </a:p>
        </p:txBody>
      </p:sp>
      <p:sp>
        <p:nvSpPr>
          <p:cNvPr id="7" name="Text Placeholder 2">
            <a:extLst>
              <a:ext uri="{FF2B5EF4-FFF2-40B4-BE49-F238E27FC236}">
                <a16:creationId xmlns:a16="http://schemas.microsoft.com/office/drawing/2014/main" id="{92C09B68-9AC4-1344-AD87-FFBAC1E4B0BD}"/>
              </a:ext>
            </a:extLst>
          </p:cNvPr>
          <p:cNvSpPr>
            <a:spLocks noGrp="1"/>
          </p:cNvSpPr>
          <p:nvPr>
            <p:ph idx="13"/>
          </p:nvPr>
        </p:nvSpPr>
        <p:spPr>
          <a:xfrm>
            <a:off x="1676400" y="7281017"/>
            <a:ext cx="21031200" cy="50729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Tree>
    <p:extLst>
      <p:ext uri="{BB962C8B-B14F-4D97-AF65-F5344CB8AC3E}">
        <p14:creationId xmlns:p14="http://schemas.microsoft.com/office/powerpoint/2010/main" val="151682752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962400" y="549276"/>
            <a:ext cx="16459200" cy="228600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6" tIns="91436" rIns="91436" bIns="91436" anchor="ctr">
            <a:normAutofit/>
          </a:bodyPr>
          <a:lstStyle/>
          <a:p>
            <a:r>
              <a:t>Title Text</a:t>
            </a:r>
          </a:p>
        </p:txBody>
      </p:sp>
      <p:sp>
        <p:nvSpPr>
          <p:cNvPr id="3" name="Body Level One…"/>
          <p:cNvSpPr txBox="1">
            <a:spLocks noGrp="1"/>
          </p:cNvSpPr>
          <p:nvPr>
            <p:ph type="body" idx="1"/>
          </p:nvPr>
        </p:nvSpPr>
        <p:spPr>
          <a:xfrm>
            <a:off x="3962400" y="3200400"/>
            <a:ext cx="16459200" cy="905192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6" tIns="91436" rIns="91436" bIns="91436">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9917062" y="12802239"/>
            <a:ext cx="504540" cy="551173"/>
          </a:xfrm>
          <a:prstGeom prst="rect">
            <a:avLst/>
          </a:prstGeom>
          <a:ln w="25400">
            <a:miter lim="400000"/>
          </a:ln>
        </p:spPr>
        <p:txBody>
          <a:bodyPr wrap="none" lIns="91436" tIns="91436" rIns="91436" bIns="91436" anchor="ctr">
            <a:spAutoFit/>
          </a:bodyPr>
          <a:lstStyle>
            <a:lvl1pPr algn="r">
              <a:defRPr sz="24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 id="2147483717" r:id="rId65"/>
    <p:sldLayoutId id="2147483718" r:id="rId66"/>
    <p:sldLayoutId id="2147483719" r:id="rId67"/>
    <p:sldLayoutId id="2147483720" r:id="rId68"/>
    <p:sldLayoutId id="2147483721" r:id="rId69"/>
    <p:sldLayoutId id="2147483722" r:id="rId70"/>
    <p:sldLayoutId id="2147483723" r:id="rId71"/>
    <p:sldLayoutId id="2147483724" r:id="rId72"/>
    <p:sldLayoutId id="2147483725" r:id="rId73"/>
    <p:sldLayoutId id="2147483726" r:id="rId74"/>
    <p:sldLayoutId id="2147483727" r:id="rId75"/>
    <p:sldLayoutId id="2147483728" r:id="rId76"/>
    <p:sldLayoutId id="2147483729" r:id="rId77"/>
    <p:sldLayoutId id="2147483730" r:id="rId78"/>
    <p:sldLayoutId id="2147483731" r:id="rId79"/>
    <p:sldLayoutId id="2147483732" r:id="rId80"/>
    <p:sldLayoutId id="2147483733" r:id="rId81"/>
    <p:sldLayoutId id="2147483734" r:id="rId82"/>
    <p:sldLayoutId id="2147483735" r:id="rId83"/>
    <p:sldLayoutId id="2147483736" r:id="rId84"/>
    <p:sldLayoutId id="2147483738" r:id="rId85"/>
    <p:sldLayoutId id="2147483739" r:id="rId86"/>
    <p:sldLayoutId id="2147483740" r:id="rId87"/>
    <p:sldLayoutId id="2147483741" r:id="rId88"/>
    <p:sldLayoutId id="2147483744" r:id="rId89"/>
    <p:sldLayoutId id="2147483745" r:id="rId90"/>
  </p:sldLayoutIdLst>
  <p:transition spd="med"/>
  <p:txStyles>
    <p:titleStyle>
      <a:lvl1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Calibri"/>
        </a:defRPr>
      </a:lvl1pPr>
      <a:lvl2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Calibri"/>
        </a:defRPr>
      </a:lvl2pPr>
      <a:lvl3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Calibri"/>
        </a:defRPr>
      </a:lvl3pPr>
      <a:lvl4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Calibri"/>
        </a:defRPr>
      </a:lvl4pPr>
      <a:lvl5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Calibri"/>
        </a:defRPr>
      </a:lvl5pPr>
      <a:lvl6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Calibri"/>
        </a:defRPr>
      </a:lvl6pPr>
      <a:lvl7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Calibri"/>
        </a:defRPr>
      </a:lvl7pPr>
      <a:lvl8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Calibri"/>
        </a:defRPr>
      </a:lvl8pPr>
      <a:lvl9pPr marL="0" marR="0" indent="0" algn="ctr" defTabSz="1828800" rtl="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mn-lt"/>
          <a:ea typeface="+mn-ea"/>
          <a:cs typeface="+mn-cs"/>
          <a:sym typeface="Calibri"/>
        </a:defRPr>
      </a:lvl9pPr>
    </p:titleStyle>
    <p:bodyStyle>
      <a:lvl1pPr marL="685800" marR="0" indent="-68580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1pPr>
      <a:lvl2pPr marL="1110342" marR="0" indent="-653142"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2pPr>
      <a:lvl3pPr marL="1524000" marR="0" indent="-60960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3pPr>
      <a:lvl4pPr marL="21031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4pPr>
      <a:lvl5pPr marL="25603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5pPr>
      <a:lvl6pPr marL="30175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6pPr>
      <a:lvl7pPr marL="34747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7pPr>
      <a:lvl8pPr marL="3931918" marR="0" indent="-731518"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8pPr>
      <a:lvl9pPr marL="4389118" marR="0" indent="-731518"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1pPr>
      <a:lvl2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2pPr>
      <a:lvl3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3pPr>
      <a:lvl4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4pPr>
      <a:lvl5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5pPr>
      <a:lvl6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6pPr>
      <a:lvl7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7pPr>
      <a:lvl8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8pPr>
      <a:lvl9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g"/><Relationship Id="rId1" Type="http://schemas.openxmlformats.org/officeDocument/2006/relationships/slideLayout" Target="../slideLayouts/slideLayout50.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8" Type="http://schemas.openxmlformats.org/officeDocument/2006/relationships/image" Target="../media/image56.jpg"/><Relationship Id="rId13" Type="http://schemas.openxmlformats.org/officeDocument/2006/relationships/image" Target="../media/image31.jpe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9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60.png"/><Relationship Id="rId7"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66.png"/><Relationship Id="rId3" Type="http://schemas.openxmlformats.org/officeDocument/2006/relationships/diagramLayout" Target="../diagrams/layout1.xml"/><Relationship Id="rId7" Type="http://schemas.openxmlformats.org/officeDocument/2006/relationships/image" Target="../media/image21.gif"/><Relationship Id="rId12" Type="http://schemas.openxmlformats.org/officeDocument/2006/relationships/image" Target="../media/image3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hyperlink" Target="https://zenodo.org/record/2615456#.XK0lTOszbs0" TargetMode="External"/><Relationship Id="rId5" Type="http://schemas.openxmlformats.org/officeDocument/2006/relationships/diagramColors" Target="../diagrams/colors1.xml"/><Relationship Id="rId10" Type="http://schemas.openxmlformats.org/officeDocument/2006/relationships/image" Target="../media/image52.png"/><Relationship Id="rId4" Type="http://schemas.openxmlformats.org/officeDocument/2006/relationships/diagramQuickStyle" Target="../diagrams/quickStyle1.xml"/><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diagramLayout" Target="../diagrams/layout2.xml"/><Relationship Id="rId7" Type="http://schemas.openxmlformats.org/officeDocument/2006/relationships/image" Target="../media/image6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68.jpg"/><Relationship Id="rId4" Type="http://schemas.openxmlformats.org/officeDocument/2006/relationships/diagramQuickStyle" Target="../diagrams/quickStyle2.xml"/><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Layout" Target="../diagrams/layout3.xml"/><Relationship Id="rId7" Type="http://schemas.openxmlformats.org/officeDocument/2006/relationships/image" Target="../media/image21.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gif"/><Relationship Id="rId1" Type="http://schemas.openxmlformats.org/officeDocument/2006/relationships/slideLayout" Target="../slideLayouts/slideLayout37.xml"/><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gif"/><Relationship Id="rId12" Type="http://schemas.openxmlformats.org/officeDocument/2006/relationships/image" Target="../media/image26.png"/><Relationship Id="rId17" Type="http://schemas.openxmlformats.org/officeDocument/2006/relationships/image" Target="../media/image31.jpe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3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hyperlink" Target="https://aarc-project.eu/wp-content/uploads/2018/06/DSA1.1-v1.1FINAL.pdf" TargetMode="External"/><Relationship Id="rId2" Type="http://schemas.openxmlformats.org/officeDocument/2006/relationships/image" Target="../media/image5.jpeg"/><Relationship Id="rId1" Type="http://schemas.openxmlformats.org/officeDocument/2006/relationships/slideLayout" Target="../slideLayouts/slideLayout60.xml"/><Relationship Id="rId6" Type="http://schemas.openxmlformats.org/officeDocument/2006/relationships/image" Target="../media/image31.jpeg"/><Relationship Id="rId5" Type="http://schemas.openxmlformats.org/officeDocument/2006/relationships/image" Target="../media/image21.gif"/><Relationship Id="rId4" Type="http://schemas.openxmlformats.org/officeDocument/2006/relationships/hyperlink" Target="https://indico.cern.ch/event/587955/contributions/293691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5.jpeg"/><Relationship Id="rId1" Type="http://schemas.openxmlformats.org/officeDocument/2006/relationships/slideLayout" Target="../slideLayouts/slideLayout76.x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1.gif"/><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5.jpeg"/><Relationship Id="rId1" Type="http://schemas.openxmlformats.org/officeDocument/2006/relationships/slideLayout" Target="../slideLayouts/slideLayout60.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3.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 Id="rId1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4.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1.jpe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21.gif"/><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gif"/><Relationship Id="rId1" Type="http://schemas.openxmlformats.org/officeDocument/2006/relationships/slideLayout" Target="../slideLayouts/slideLayout37.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gif"/><Relationship Id="rId1" Type="http://schemas.openxmlformats.org/officeDocument/2006/relationships/slideLayout" Target="../slideLayouts/slideLayout37.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EDCCB5-F639-CE4B-BF1F-201EFCF85A11}"/>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0" y="1"/>
            <a:ext cx="24384000" cy="13986406"/>
          </a:xfrm>
          <a:prstGeom prst="rect">
            <a:avLst/>
          </a:prstGeom>
          <a:noFill/>
          <a:effectLst>
            <a:glow>
              <a:schemeClr val="accent1"/>
            </a:glow>
            <a:outerShdw blurRad="50800" dist="50800" dir="5400000" algn="ctr" rotWithShape="0">
              <a:srgbClr val="000000"/>
            </a:outerShdw>
          </a:effectLst>
        </p:spPr>
      </p:pic>
      <p:sp>
        <p:nvSpPr>
          <p:cNvPr id="145" name="Title 1"/>
          <p:cNvSpPr txBox="1"/>
          <p:nvPr/>
        </p:nvSpPr>
        <p:spPr>
          <a:xfrm>
            <a:off x="0" y="5126175"/>
            <a:ext cx="24384000" cy="5851946"/>
          </a:xfrm>
          <a:prstGeom prst="rect">
            <a:avLst/>
          </a:prstGeom>
          <a:solidFill>
            <a:schemeClr val="accent1">
              <a:lumOff val="51343"/>
              <a:alpha val="6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chor="ctr">
            <a:normAutofit/>
          </a:bodyPr>
          <a:lstStyle/>
          <a:p>
            <a:pPr algn="ctr">
              <a:spcBef>
                <a:spcPts val="1100"/>
              </a:spcBef>
              <a:defRPr sz="4400">
                <a:solidFill>
                  <a:srgbClr val="265478"/>
                </a:solidFill>
                <a:latin typeface="Maven Pro Medium"/>
                <a:ea typeface="Maven Pro Medium"/>
                <a:cs typeface="Maven Pro Medium"/>
                <a:sym typeface="Maven Pro Medium"/>
              </a:defRPr>
            </a:pPr>
            <a:endParaRPr lang="en-US" sz="4400" dirty="0">
              <a:latin typeface="Gill Sans MT" panose="020B0502020104020203" pitchFamily="34" charset="0"/>
            </a:endParaRPr>
          </a:p>
          <a:p>
            <a:pPr algn="ctr">
              <a:spcBef>
                <a:spcPts val="1100"/>
              </a:spcBef>
              <a:defRPr sz="4400">
                <a:solidFill>
                  <a:srgbClr val="265478"/>
                </a:solidFill>
                <a:latin typeface="Maven Pro Medium"/>
                <a:ea typeface="Maven Pro Medium"/>
                <a:cs typeface="Maven Pro Medium"/>
                <a:sym typeface="Maven Pro Medium"/>
              </a:defRPr>
            </a:pPr>
            <a:endParaRPr lang="en-US" sz="4400" b="1" dirty="0">
              <a:latin typeface="Gill Sans MT" panose="020B0502020104020203" pitchFamily="34" charset="0"/>
            </a:endParaRPr>
          </a:p>
          <a:p>
            <a:pPr algn="ctr">
              <a:spcBef>
                <a:spcPts val="1100"/>
              </a:spcBef>
              <a:defRPr sz="4400">
                <a:solidFill>
                  <a:srgbClr val="265478"/>
                </a:solidFill>
                <a:latin typeface="Maven Pro Medium"/>
                <a:ea typeface="Maven Pro Medium"/>
                <a:cs typeface="Maven Pro Medium"/>
                <a:sym typeface="Maven Pro Medium"/>
              </a:defRPr>
            </a:pPr>
            <a:endParaRPr lang="en-US" sz="4400" b="1" dirty="0">
              <a:solidFill>
                <a:schemeClr val="accent1">
                  <a:lumMod val="50000"/>
                </a:schemeClr>
              </a:solidFill>
              <a:latin typeface="Gill Sans MT" panose="020B0502020104020203" pitchFamily="34" charset="0"/>
            </a:endParaRPr>
          </a:p>
          <a:p>
            <a:pPr algn="ctr">
              <a:spcBef>
                <a:spcPts val="1100"/>
              </a:spcBef>
              <a:defRPr sz="4400">
                <a:solidFill>
                  <a:srgbClr val="265478"/>
                </a:solidFill>
                <a:latin typeface="Maven Pro Medium"/>
                <a:ea typeface="Maven Pro Medium"/>
                <a:cs typeface="Maven Pro Medium"/>
                <a:sym typeface="Maven Pro Medium"/>
              </a:defRPr>
            </a:pPr>
            <a:r>
              <a:rPr lang="en-US" sz="4400" b="1" dirty="0">
                <a:solidFill>
                  <a:schemeClr val="accent1">
                    <a:lumMod val="50000"/>
                  </a:schemeClr>
                </a:solidFill>
                <a:latin typeface="Gill Sans MT" panose="020B0502020104020203" pitchFamily="34" charset="0"/>
              </a:rPr>
              <a:t>EOSC-hub Week Conference</a:t>
            </a:r>
          </a:p>
          <a:p>
            <a:pPr algn="ctr">
              <a:spcBef>
                <a:spcPts val="1100"/>
              </a:spcBef>
              <a:defRPr sz="4400">
                <a:solidFill>
                  <a:srgbClr val="265478"/>
                </a:solidFill>
                <a:latin typeface="Maven Pro Medium"/>
                <a:ea typeface="Maven Pro Medium"/>
                <a:cs typeface="Maven Pro Medium"/>
                <a:sym typeface="Maven Pro Medium"/>
              </a:defRPr>
            </a:pPr>
            <a:r>
              <a:rPr lang="en-US" sz="4400" b="1" dirty="0">
                <a:solidFill>
                  <a:schemeClr val="accent1">
                    <a:lumMod val="50000"/>
                  </a:schemeClr>
                </a:solidFill>
                <a:latin typeface="Gill Sans MT" panose="020B0502020104020203" pitchFamily="34" charset="0"/>
              </a:rPr>
              <a:t>Prague – April 01-02, 2019</a:t>
            </a:r>
            <a:endParaRPr lang="en-US" sz="4000" b="1" dirty="0">
              <a:solidFill>
                <a:schemeClr val="accent1">
                  <a:lumMod val="50000"/>
                </a:schemeClr>
              </a:solidFill>
              <a:latin typeface="Gill Sans MT" panose="020B0502020104020203" pitchFamily="34" charset="0"/>
            </a:endParaRPr>
          </a:p>
          <a:p>
            <a:pPr algn="ctr">
              <a:spcBef>
                <a:spcPts val="1100"/>
              </a:spcBef>
              <a:defRPr sz="4400">
                <a:solidFill>
                  <a:srgbClr val="265478"/>
                </a:solidFill>
                <a:latin typeface="Maven Pro Medium"/>
                <a:ea typeface="Maven Pro Medium"/>
                <a:cs typeface="Maven Pro Medium"/>
                <a:sym typeface="Maven Pro Medium"/>
              </a:defRPr>
            </a:pPr>
            <a:r>
              <a:rPr lang="en-US" sz="4000" b="1" dirty="0">
                <a:solidFill>
                  <a:schemeClr val="accent1">
                    <a:lumMod val="50000"/>
                  </a:schemeClr>
                </a:solidFill>
                <a:latin typeface="Gill Sans MT" panose="020B0502020104020203" pitchFamily="34" charset="0"/>
              </a:rPr>
              <a:t>João Fernandes</a:t>
            </a:r>
          </a:p>
          <a:p>
            <a:pPr algn="ctr">
              <a:spcBef>
                <a:spcPts val="1100"/>
              </a:spcBef>
              <a:defRPr sz="4400">
                <a:solidFill>
                  <a:srgbClr val="265478"/>
                </a:solidFill>
                <a:latin typeface="Maven Pro Medium"/>
                <a:ea typeface="Maven Pro Medium"/>
                <a:cs typeface="Maven Pro Medium"/>
                <a:sym typeface="Maven Pro Medium"/>
              </a:defRPr>
            </a:pPr>
            <a:r>
              <a:rPr lang="en-US" sz="4000" b="1" dirty="0">
                <a:solidFill>
                  <a:schemeClr val="accent1">
                    <a:lumMod val="50000"/>
                  </a:schemeClr>
                </a:solidFill>
                <a:latin typeface="Gill Sans MT" panose="020B0502020104020203" pitchFamily="34" charset="0"/>
              </a:rPr>
              <a:t>CERN</a:t>
            </a:r>
            <a:endParaRPr sz="4000" b="1" dirty="0">
              <a:solidFill>
                <a:schemeClr val="accent1">
                  <a:lumMod val="50000"/>
                </a:schemeClr>
              </a:solidFill>
              <a:latin typeface="Gill Sans MT" panose="020B0502020104020203" pitchFamily="34" charset="0"/>
            </a:endParaRPr>
          </a:p>
        </p:txBody>
      </p:sp>
      <p:pic>
        <p:nvPicPr>
          <p:cNvPr id="3" name="Picture 2">
            <a:extLst>
              <a:ext uri="{FF2B5EF4-FFF2-40B4-BE49-F238E27FC236}">
                <a16:creationId xmlns:a16="http://schemas.microsoft.com/office/drawing/2014/main" id="{94C1A046-B191-5247-B7D7-95460AC0C0D8}"/>
              </a:ext>
            </a:extLst>
          </p:cNvPr>
          <p:cNvPicPr>
            <a:picLocks noChangeAspect="1"/>
          </p:cNvPicPr>
          <p:nvPr/>
        </p:nvPicPr>
        <p:blipFill>
          <a:blip r:embed="rId3">
            <a:alphaModFix amt="90000"/>
          </a:blip>
          <a:stretch>
            <a:fillRect/>
          </a:stretch>
        </p:blipFill>
        <p:spPr>
          <a:xfrm>
            <a:off x="22465908" y="1"/>
            <a:ext cx="1918092" cy="1914902"/>
          </a:xfrm>
          <a:prstGeom prst="rect">
            <a:avLst/>
          </a:prstGeom>
        </p:spPr>
      </p:pic>
      <p:sp>
        <p:nvSpPr>
          <p:cNvPr id="4" name="TextBox 3">
            <a:extLst>
              <a:ext uri="{FF2B5EF4-FFF2-40B4-BE49-F238E27FC236}">
                <a16:creationId xmlns:a16="http://schemas.microsoft.com/office/drawing/2014/main" id="{4825BA4B-50ED-8744-8147-9502E00533E5}"/>
              </a:ext>
            </a:extLst>
          </p:cNvPr>
          <p:cNvSpPr txBox="1"/>
          <p:nvPr/>
        </p:nvSpPr>
        <p:spPr>
          <a:xfrm>
            <a:off x="0" y="5375565"/>
            <a:ext cx="24384000" cy="22159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t">
            <a:spAutoFit/>
          </a:bodyPr>
          <a:lstStyle/>
          <a:p>
            <a:pPr algn="ctr" hangingPunct="0"/>
            <a:r>
              <a:rPr lang="en-US" sz="6600" b="1" dirty="0" err="1">
                <a:solidFill>
                  <a:schemeClr val="accent1">
                    <a:lumMod val="50000"/>
                  </a:schemeClr>
                </a:solidFill>
                <a:latin typeface="Gill Sans MT" panose="020B0502020104020203" pitchFamily="34" charset="0"/>
              </a:rPr>
              <a:t>HNSciCloud</a:t>
            </a:r>
            <a:r>
              <a:rPr lang="en-US" sz="6600" b="1" dirty="0">
                <a:solidFill>
                  <a:schemeClr val="accent1">
                    <a:lumMod val="50000"/>
                  </a:schemeClr>
                </a:solidFill>
                <a:latin typeface="Gill Sans MT" panose="020B0502020104020203" pitchFamily="34" charset="0"/>
              </a:rPr>
              <a:t>: </a:t>
            </a:r>
          </a:p>
          <a:p>
            <a:pPr algn="ctr" hangingPunct="0"/>
            <a:r>
              <a:rPr lang="en-US" sz="6600" b="1" dirty="0">
                <a:solidFill>
                  <a:schemeClr val="accent1">
                    <a:lumMod val="50000"/>
                  </a:schemeClr>
                </a:solidFill>
                <a:latin typeface="Gill Sans MT" panose="020B0502020104020203" pitchFamily="34" charset="0"/>
              </a:rPr>
              <a:t>Project Results and lessons learned</a:t>
            </a:r>
          </a:p>
        </p:txBody>
      </p:sp>
      <p:pic>
        <p:nvPicPr>
          <p:cNvPr id="14" name="Picture 13">
            <a:extLst>
              <a:ext uri="{FF2B5EF4-FFF2-40B4-BE49-F238E27FC236}">
                <a16:creationId xmlns:a16="http://schemas.microsoft.com/office/drawing/2014/main" id="{31DDB7CA-3071-D245-9CE9-7C260C44E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095" y="11227511"/>
            <a:ext cx="4240950" cy="2601118"/>
          </a:xfrm>
          <a:prstGeom prst="rect">
            <a:avLst/>
          </a:prstGeom>
        </p:spPr>
      </p:pic>
    </p:spTree>
    <p:extLst>
      <p:ext uri="{BB962C8B-B14F-4D97-AF65-F5344CB8AC3E}">
        <p14:creationId xmlns:p14="http://schemas.microsoft.com/office/powerpoint/2010/main" val="334728513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47" y="162692"/>
            <a:ext cx="16905978" cy="1375876"/>
          </a:xfrm>
        </p:spPr>
        <p:txBody>
          <a:bodyPr>
            <a:noAutofit/>
          </a:bodyPr>
          <a:lstStyle/>
          <a:p>
            <a:pPr algn="l"/>
            <a:r>
              <a:rPr lang="en-US" sz="6600" dirty="0">
                <a:solidFill>
                  <a:srgbClr val="4470A7"/>
                </a:solidFill>
              </a:rPr>
              <a:t>Some more deployed use cases</a:t>
            </a:r>
            <a:endParaRPr lang="en-GB" sz="6600" dirty="0">
              <a:solidFill>
                <a:srgbClr val="4470A7"/>
              </a:solidFill>
            </a:endParaRPr>
          </a:p>
        </p:txBody>
      </p:sp>
      <p:sp>
        <p:nvSpPr>
          <p:cNvPr id="25" name="Content Placeholder 5"/>
          <p:cNvSpPr txBox="1">
            <a:spLocks/>
          </p:cNvSpPr>
          <p:nvPr/>
        </p:nvSpPr>
        <p:spPr>
          <a:xfrm>
            <a:off x="307237" y="1805717"/>
            <a:ext cx="24309374" cy="12739864"/>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164032">
              <a:spcBef>
                <a:spcPts val="500"/>
              </a:spcBef>
              <a:buNone/>
              <a:defRPr sz="3040"/>
            </a:pPr>
            <a:endParaRPr lang="en-GB" dirty="0"/>
          </a:p>
          <a:p>
            <a:pPr marL="436512" indent="-436512" defTabSz="1164032">
              <a:spcBef>
                <a:spcPts val="500"/>
              </a:spcBef>
              <a:defRPr sz="4275" b="1" i="1"/>
            </a:pPr>
            <a:r>
              <a:rPr lang="en-GB" b="1" i="1" dirty="0">
                <a:latin typeface="+mn-ea"/>
              </a:rPr>
              <a:t>Integration of commercial cloud capacity in batch services for the LHC experiments</a:t>
            </a:r>
          </a:p>
          <a:p>
            <a:pPr marL="0" indent="0" defTabSz="1164032">
              <a:spcBef>
                <a:spcPts val="500"/>
              </a:spcBef>
              <a:buNone/>
              <a:defRPr sz="4275" b="1" i="1"/>
            </a:pPr>
            <a:endParaRPr lang="en-GB" sz="2000" b="1" i="1" dirty="0">
              <a:latin typeface="+mn-ea"/>
            </a:endParaRPr>
          </a:p>
          <a:p>
            <a:pPr marL="436512" indent="-436512" defTabSz="1164032">
              <a:spcBef>
                <a:spcPts val="500"/>
              </a:spcBef>
              <a:defRPr sz="4275" b="1" i="1"/>
            </a:pPr>
            <a:r>
              <a:rPr lang="en-GB" b="1" i="1" dirty="0">
                <a:latin typeface="+mn-ea"/>
              </a:rPr>
              <a:t>On demand computing facilities generation</a:t>
            </a:r>
          </a:p>
          <a:p>
            <a:pPr marL="527572" lvl="1" indent="-185166" defTabSz="1481328">
              <a:spcBef>
                <a:spcPts val="900"/>
              </a:spcBef>
              <a:defRPr sz="3500"/>
            </a:pPr>
            <a:r>
              <a:rPr lang="en-GB" sz="2800" dirty="0"/>
              <a:t>CMS Data Reduction Facility – Physics Analysis with Apache Spark</a:t>
            </a:r>
          </a:p>
          <a:p>
            <a:pPr marL="527572" lvl="1" indent="-185166" defTabSz="1481328">
              <a:spcBef>
                <a:spcPts val="900"/>
              </a:spcBef>
              <a:defRPr sz="3500"/>
            </a:pPr>
            <a:r>
              <a:rPr lang="en-GB" sz="2800" dirty="0"/>
              <a:t>Hybrid Cloud auto-scaling with Kubernetes</a:t>
            </a:r>
          </a:p>
          <a:p>
            <a:pPr marL="527572" lvl="1" indent="-185166" defTabSz="1481328">
              <a:spcBef>
                <a:spcPts val="900"/>
              </a:spcBef>
              <a:defRPr sz="3500"/>
            </a:pPr>
            <a:r>
              <a:rPr lang="en-GB" sz="2800" dirty="0"/>
              <a:t> DODAS/Lightweight WLCG sites deployments </a:t>
            </a:r>
          </a:p>
          <a:p>
            <a:pPr marL="527572" lvl="1" indent="-185166" defTabSz="1481328">
              <a:spcBef>
                <a:spcPts val="900"/>
              </a:spcBef>
              <a:defRPr sz="3500"/>
            </a:pPr>
            <a:r>
              <a:rPr lang="en-GB" sz="2800" dirty="0"/>
              <a:t> Interactive user analysis services</a:t>
            </a:r>
            <a:endParaRPr lang="en-GB" sz="4000" b="1" i="1" dirty="0"/>
          </a:p>
          <a:p>
            <a:pPr marL="436512" indent="-436512" defTabSz="1164032">
              <a:spcBef>
                <a:spcPts val="500"/>
              </a:spcBef>
              <a:defRPr sz="4275" b="1" i="1"/>
            </a:pPr>
            <a:r>
              <a:rPr lang="en-GB" b="1" i="1" dirty="0"/>
              <a:t>Data Management and transparent data access</a:t>
            </a:r>
          </a:p>
          <a:p>
            <a:pPr marL="527572" lvl="1" indent="-185166" defTabSz="1481328">
              <a:spcBef>
                <a:spcPts val="900"/>
              </a:spcBef>
              <a:defRPr sz="3500"/>
            </a:pPr>
            <a:r>
              <a:rPr lang="en-GB" sz="3200" dirty="0"/>
              <a:t> </a:t>
            </a:r>
            <a:r>
              <a:rPr lang="en-GB" sz="2800" dirty="0" err="1"/>
              <a:t>Pancancer</a:t>
            </a:r>
            <a:r>
              <a:rPr lang="en-GB" sz="2800" dirty="0"/>
              <a:t> (EMBL-EBI)</a:t>
            </a:r>
          </a:p>
          <a:p>
            <a:pPr marL="527572" lvl="1" indent="-185166" defTabSz="1481328">
              <a:spcBef>
                <a:spcPts val="900"/>
              </a:spcBef>
              <a:defRPr sz="3500"/>
            </a:pPr>
            <a:r>
              <a:rPr lang="en-GB" sz="2800" dirty="0"/>
              <a:t> HDF5 (DESY)</a:t>
            </a:r>
          </a:p>
          <a:p>
            <a:pPr marL="527572" lvl="1" indent="-185166" defTabSz="1481328">
              <a:spcBef>
                <a:spcPts val="900"/>
              </a:spcBef>
              <a:defRPr sz="3500"/>
            </a:pPr>
            <a:r>
              <a:rPr lang="en-GB" sz="2800" dirty="0"/>
              <a:t> Grid sites deployment (INFN)</a:t>
            </a:r>
            <a:endParaRPr lang="en-GB" sz="3200" dirty="0"/>
          </a:p>
          <a:p>
            <a:pPr marL="436512" indent="-436512" defTabSz="1164032">
              <a:spcBef>
                <a:spcPts val="500"/>
              </a:spcBef>
              <a:defRPr sz="4275" b="1" i="1"/>
            </a:pPr>
            <a:r>
              <a:rPr lang="en-GB" b="1" i="1" dirty="0" err="1"/>
              <a:t>HPCaaS</a:t>
            </a:r>
            <a:endParaRPr lang="en-GB" sz="2000" b="1" i="1" dirty="0"/>
          </a:p>
          <a:p>
            <a:pPr marL="527572" lvl="1" indent="-185166" defTabSz="1481328">
              <a:spcBef>
                <a:spcPts val="900"/>
              </a:spcBef>
              <a:defRPr sz="3500"/>
            </a:pPr>
            <a:r>
              <a:rPr lang="en-GB" dirty="0"/>
              <a:t> FDMNES (ESRF)</a:t>
            </a:r>
          </a:p>
          <a:p>
            <a:pPr marL="0" indent="0" defTabSz="1164032">
              <a:spcBef>
                <a:spcPts val="500"/>
              </a:spcBef>
              <a:buNone/>
              <a:defRPr sz="4275" b="1" i="1"/>
            </a:pPr>
            <a:endParaRPr lang="en-GB" sz="2000" b="1" i="1" dirty="0"/>
          </a:p>
          <a:p>
            <a:pPr marL="436512" indent="-436512" defTabSz="1164032">
              <a:spcBef>
                <a:spcPts val="500"/>
              </a:spcBef>
              <a:defRPr sz="4275" b="1" i="1"/>
            </a:pPr>
            <a:r>
              <a:rPr lang="en-GB" b="1" i="1" dirty="0"/>
              <a:t>S3 object stores</a:t>
            </a:r>
          </a:p>
          <a:p>
            <a:pPr marL="527572" lvl="1" indent="-185166" defTabSz="1481328">
              <a:spcBef>
                <a:spcPts val="900"/>
              </a:spcBef>
              <a:defRPr sz="3500"/>
            </a:pPr>
            <a:r>
              <a:rPr lang="en-GB" sz="3200" dirty="0"/>
              <a:t> Hybrid S3 services for data replication using </a:t>
            </a:r>
            <a:r>
              <a:rPr lang="en-GB" sz="3200" dirty="0" err="1"/>
              <a:t>Ceph</a:t>
            </a:r>
            <a:endParaRPr lang="en-GB" sz="3200" dirty="0"/>
          </a:p>
          <a:p>
            <a:pPr marL="527572" lvl="1" indent="-185166" defTabSz="1481328">
              <a:spcBef>
                <a:spcPts val="900"/>
              </a:spcBef>
              <a:defRPr sz="3500"/>
            </a:pPr>
            <a:r>
              <a:rPr lang="en-GB" sz="3200" dirty="0"/>
              <a:t> Use S3 for preparatory analysis jobs </a:t>
            </a:r>
          </a:p>
          <a:p>
            <a:pPr marL="0" indent="0" defTabSz="1164032">
              <a:spcBef>
                <a:spcPts val="500"/>
              </a:spcBef>
              <a:buNone/>
              <a:defRPr sz="4275" b="1" i="1"/>
            </a:pPr>
            <a:endParaRPr lang="en-GB" sz="2000" b="1" i="1" dirty="0"/>
          </a:p>
          <a:p>
            <a:pPr marL="436512" indent="-436512" defTabSz="1164032">
              <a:spcBef>
                <a:spcPts val="500"/>
              </a:spcBef>
              <a:defRPr sz="4275" b="1" i="1"/>
            </a:pPr>
            <a:r>
              <a:rPr lang="en-GB" b="1" i="1" dirty="0"/>
              <a:t> Machine Learning and Deep Learning for Simulation</a:t>
            </a:r>
          </a:p>
          <a:p>
            <a:pPr marL="527572" lvl="1" indent="-185166" defTabSz="1481328">
              <a:spcBef>
                <a:spcPts val="900"/>
              </a:spcBef>
              <a:defRPr sz="3500"/>
            </a:pPr>
            <a:r>
              <a:rPr lang="en-GB" sz="3200" dirty="0"/>
              <a:t> </a:t>
            </a:r>
            <a:r>
              <a:rPr lang="en-GB" dirty="0"/>
              <a:t>Scale out model training for Neural Network optimization on GPUs</a:t>
            </a:r>
          </a:p>
          <a:p>
            <a:pPr marL="527572" lvl="1" indent="-185166" defTabSz="1481328">
              <a:spcBef>
                <a:spcPts val="900"/>
              </a:spcBef>
              <a:defRPr sz="3500"/>
            </a:pPr>
            <a:r>
              <a:rPr lang="en-GB" dirty="0"/>
              <a:t> Extend to other hardware accelerators (FPGAs); Generalise the approach to satellite imagery analysis and medical applications</a:t>
            </a:r>
          </a:p>
        </p:txBody>
      </p:sp>
      <p:pic>
        <p:nvPicPr>
          <p:cNvPr id="42" name="Image" descr="Image">
            <a:extLst>
              <a:ext uri="{FF2B5EF4-FFF2-40B4-BE49-F238E27FC236}">
                <a16:creationId xmlns:a16="http://schemas.microsoft.com/office/drawing/2014/main" id="{909DAA3A-9FC8-0A43-94E5-FE6E141F7923}"/>
              </a:ext>
            </a:extLst>
          </p:cNvPr>
          <p:cNvPicPr>
            <a:picLocks noChangeAspect="1"/>
          </p:cNvPicPr>
          <p:nvPr/>
        </p:nvPicPr>
        <p:blipFill>
          <a:blip r:embed="rId5">
            <a:extLst/>
          </a:blip>
          <a:stretch>
            <a:fillRect/>
          </a:stretch>
        </p:blipFill>
        <p:spPr>
          <a:xfrm>
            <a:off x="19552925" y="2692503"/>
            <a:ext cx="4523838" cy="1069638"/>
          </a:xfrm>
          <a:prstGeom prst="rect">
            <a:avLst/>
          </a:prstGeom>
          <a:ln w="12700">
            <a:miter lim="400000"/>
          </a:ln>
        </p:spPr>
      </p:pic>
      <p:pic>
        <p:nvPicPr>
          <p:cNvPr id="43" name="Kubernetes-logo.png" descr="Kubernetes-logo.png">
            <a:extLst>
              <a:ext uri="{FF2B5EF4-FFF2-40B4-BE49-F238E27FC236}">
                <a16:creationId xmlns:a16="http://schemas.microsoft.com/office/drawing/2014/main" id="{1ADCAE02-29A8-104F-A345-3E3C41F30D3B}"/>
              </a:ext>
            </a:extLst>
          </p:cNvPr>
          <p:cNvPicPr>
            <a:picLocks noChangeAspect="1"/>
          </p:cNvPicPr>
          <p:nvPr/>
        </p:nvPicPr>
        <p:blipFill>
          <a:blip r:embed="rId6">
            <a:extLst/>
          </a:blip>
          <a:stretch>
            <a:fillRect/>
          </a:stretch>
        </p:blipFill>
        <p:spPr>
          <a:xfrm>
            <a:off x="17106105" y="4129758"/>
            <a:ext cx="2902390" cy="2423096"/>
          </a:xfrm>
          <a:prstGeom prst="rect">
            <a:avLst/>
          </a:prstGeom>
          <a:ln w="12700">
            <a:miter lim="400000"/>
          </a:ln>
        </p:spPr>
      </p:pic>
      <p:pic>
        <p:nvPicPr>
          <p:cNvPr id="44" name="download.png" descr="download.png">
            <a:extLst>
              <a:ext uri="{FF2B5EF4-FFF2-40B4-BE49-F238E27FC236}">
                <a16:creationId xmlns:a16="http://schemas.microsoft.com/office/drawing/2014/main" id="{32FF47B3-0A16-1048-99E4-BA769F033182}"/>
              </a:ext>
            </a:extLst>
          </p:cNvPr>
          <p:cNvPicPr>
            <a:picLocks noChangeAspect="1"/>
          </p:cNvPicPr>
          <p:nvPr/>
        </p:nvPicPr>
        <p:blipFill>
          <a:blip r:embed="rId7">
            <a:clrChange>
              <a:clrFrom>
                <a:srgbClr val="FFFFFF"/>
              </a:clrFrom>
              <a:clrTo>
                <a:srgbClr val="FFFFFF">
                  <a:alpha val="0"/>
                </a:srgbClr>
              </a:clrTo>
            </a:clrChange>
            <a:extLst/>
          </a:blip>
          <a:stretch>
            <a:fillRect/>
          </a:stretch>
        </p:blipFill>
        <p:spPr>
          <a:xfrm>
            <a:off x="20292570" y="11508149"/>
            <a:ext cx="3257656" cy="1023610"/>
          </a:xfrm>
          <a:prstGeom prst="rect">
            <a:avLst/>
          </a:prstGeom>
          <a:ln w="12700">
            <a:miter lim="400000"/>
          </a:ln>
        </p:spPr>
      </p:pic>
      <p:pic>
        <p:nvPicPr>
          <p:cNvPr id="45" name="Picture 44">
            <a:extLst>
              <a:ext uri="{FF2B5EF4-FFF2-40B4-BE49-F238E27FC236}">
                <a16:creationId xmlns:a16="http://schemas.microsoft.com/office/drawing/2014/main" id="{008E5566-25F8-CC4A-9C3B-139CCB74949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09537" y="10982144"/>
            <a:ext cx="3973034" cy="1718616"/>
          </a:xfrm>
          <a:prstGeom prst="rect">
            <a:avLst/>
          </a:prstGeom>
        </p:spPr>
      </p:pic>
      <p:pic>
        <p:nvPicPr>
          <p:cNvPr id="46" name="Picture 45" descr="A picture containing kitchenware&#10;&#10;Description automatically generated">
            <a:extLst>
              <a:ext uri="{FF2B5EF4-FFF2-40B4-BE49-F238E27FC236}">
                <a16:creationId xmlns:a16="http://schemas.microsoft.com/office/drawing/2014/main" id="{24755F4B-1A73-244E-BACE-B716B210A1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29655" y="7625293"/>
            <a:ext cx="4011798" cy="2447878"/>
          </a:xfrm>
          <a:prstGeom prst="rect">
            <a:avLst/>
          </a:prstGeom>
        </p:spPr>
      </p:pic>
      <p:pic>
        <p:nvPicPr>
          <p:cNvPr id="47" name="tot_log.jpg" descr="tot_log.jpg">
            <a:extLst>
              <a:ext uri="{FF2B5EF4-FFF2-40B4-BE49-F238E27FC236}">
                <a16:creationId xmlns:a16="http://schemas.microsoft.com/office/drawing/2014/main" id="{B2AD62B3-BA56-1644-B9E1-4B74BD4228A2}"/>
              </a:ext>
            </a:extLst>
          </p:cNvPr>
          <p:cNvPicPr>
            <a:picLocks noChangeAspect="1"/>
          </p:cNvPicPr>
          <p:nvPr/>
        </p:nvPicPr>
        <p:blipFill>
          <a:blip r:embed="rId10">
            <a:extLst/>
          </a:blip>
          <a:stretch>
            <a:fillRect/>
          </a:stretch>
        </p:blipFill>
        <p:spPr>
          <a:xfrm>
            <a:off x="20893989" y="4372846"/>
            <a:ext cx="1648750" cy="2419532"/>
          </a:xfrm>
          <a:prstGeom prst="rect">
            <a:avLst/>
          </a:prstGeom>
          <a:ln w="12700">
            <a:miter lim="400000"/>
          </a:ln>
        </p:spPr>
      </p:pic>
      <p:pic>
        <p:nvPicPr>
          <p:cNvPr id="48" name="Picture 47">
            <a:extLst>
              <a:ext uri="{FF2B5EF4-FFF2-40B4-BE49-F238E27FC236}">
                <a16:creationId xmlns:a16="http://schemas.microsoft.com/office/drawing/2014/main" id="{BCE5B8C8-98F9-1E48-A18B-EF4011AD55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26040" y="7331368"/>
            <a:ext cx="2489200" cy="3098800"/>
          </a:xfrm>
          <a:prstGeom prst="rect">
            <a:avLst/>
          </a:prstGeom>
        </p:spPr>
      </p:pic>
      <p:pic>
        <p:nvPicPr>
          <p:cNvPr id="11" name="Picture 12" descr="Picture 12">
            <a:extLst>
              <a:ext uri="{FF2B5EF4-FFF2-40B4-BE49-F238E27FC236}">
                <a16:creationId xmlns:a16="http://schemas.microsoft.com/office/drawing/2014/main" id="{2F65FE9A-14C3-4845-999C-872A7C5D3D26}"/>
              </a:ext>
            </a:extLst>
          </p:cNvPr>
          <p:cNvPicPr>
            <a:picLocks noChangeAspect="1"/>
          </p:cNvPicPr>
          <p:nvPr/>
        </p:nvPicPr>
        <p:blipFill>
          <a:blip r:embed="rId12">
            <a:extLst/>
          </a:blip>
          <a:stretch>
            <a:fillRect/>
          </a:stretch>
        </p:blipFill>
        <p:spPr>
          <a:xfrm>
            <a:off x="-15567" y="12700"/>
            <a:ext cx="1961459" cy="1961458"/>
          </a:xfrm>
          <a:prstGeom prst="rect">
            <a:avLst/>
          </a:prstGeom>
          <a:ln w="12700">
            <a:miter lim="400000"/>
          </a:ln>
        </p:spPr>
      </p:pic>
      <p:pic>
        <p:nvPicPr>
          <p:cNvPr id="12" name="HelixNebula-LogoRef.jpg" descr="HelixNebula-LogoRef.jpg">
            <a:extLst>
              <a:ext uri="{FF2B5EF4-FFF2-40B4-BE49-F238E27FC236}">
                <a16:creationId xmlns:a16="http://schemas.microsoft.com/office/drawing/2014/main" id="{2E991898-2948-AE48-98CE-68B8FA4C0A43}"/>
              </a:ext>
            </a:extLst>
          </p:cNvPr>
          <p:cNvPicPr>
            <a:picLocks noChangeAspect="1"/>
          </p:cNvPicPr>
          <p:nvPr/>
        </p:nvPicPr>
        <p:blipFill>
          <a:blip r:embed="rId13">
            <a:extLst/>
          </a:blip>
          <a:stretch>
            <a:fillRect/>
          </a:stretch>
        </p:blipFill>
        <p:spPr>
          <a:xfrm>
            <a:off x="20321075" y="27292"/>
            <a:ext cx="4003933" cy="2110770"/>
          </a:xfrm>
          <a:prstGeom prst="rect">
            <a:avLst/>
          </a:prstGeom>
          <a:ln w="12700">
            <a:miter lim="400000"/>
          </a:ln>
        </p:spPr>
      </p:pic>
    </p:spTree>
    <p:extLst>
      <p:ext uri="{BB962C8B-B14F-4D97-AF65-F5344CB8AC3E}">
        <p14:creationId xmlns:p14="http://schemas.microsoft.com/office/powerpoint/2010/main" val="351744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bg/>
                                          </p:spTgt>
                                        </p:tgtEl>
                                        <p:attrNameLst>
                                          <p:attrName>style.visibility</p:attrName>
                                        </p:attrNameLst>
                                      </p:cBhvr>
                                      <p:to>
                                        <p:strVal val="visible"/>
                                      </p:to>
                                    </p:set>
                                    <p:animEffect transition="in" filter="fade">
                                      <p:cBhvr>
                                        <p:cTn id="7" dur="500"/>
                                        <p:tgtEl>
                                          <p:spTgt spid="2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Effect transition="in" filter="fade">
                                      <p:cBhvr>
                                        <p:cTn id="11" dur="500"/>
                                        <p:tgtEl>
                                          <p:spTgt spid="2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xEl>
                                              <p:pRg st="3" end="3"/>
                                            </p:txEl>
                                          </p:spTgt>
                                        </p:tgtEl>
                                        <p:attrNameLst>
                                          <p:attrName>style.visibility</p:attrName>
                                        </p:attrNameLst>
                                      </p:cBhvr>
                                      <p:to>
                                        <p:strVal val="visible"/>
                                      </p:to>
                                    </p:set>
                                    <p:animEffect transition="in" filter="fade">
                                      <p:cBhvr>
                                        <p:cTn id="20" dur="500"/>
                                        <p:tgtEl>
                                          <p:spTgt spid="2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animEffect transition="in" filter="fade">
                                      <p:cBhvr>
                                        <p:cTn id="23" dur="500"/>
                                        <p:tgtEl>
                                          <p:spTgt spid="2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xEl>
                                              <p:pRg st="5" end="5"/>
                                            </p:txEl>
                                          </p:spTgt>
                                        </p:tgtEl>
                                        <p:attrNameLst>
                                          <p:attrName>style.visibility</p:attrName>
                                        </p:attrNameLst>
                                      </p:cBhvr>
                                      <p:to>
                                        <p:strVal val="visible"/>
                                      </p:to>
                                    </p:set>
                                    <p:animEffect transition="in" filter="fade">
                                      <p:cBhvr>
                                        <p:cTn id="26" dur="500"/>
                                        <p:tgtEl>
                                          <p:spTgt spid="2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xEl>
                                              <p:pRg st="6" end="6"/>
                                            </p:txEl>
                                          </p:spTgt>
                                        </p:tgtEl>
                                        <p:attrNameLst>
                                          <p:attrName>style.visibility</p:attrName>
                                        </p:attrNameLst>
                                      </p:cBhvr>
                                      <p:to>
                                        <p:strVal val="visible"/>
                                      </p:to>
                                    </p:set>
                                    <p:animEffect transition="in" filter="fade">
                                      <p:cBhvr>
                                        <p:cTn id="29" dur="500"/>
                                        <p:tgtEl>
                                          <p:spTgt spid="25">
                                            <p:txEl>
                                              <p:pRg st="6" end="6"/>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xEl>
                                              <p:pRg st="7" end="7"/>
                                            </p:txEl>
                                          </p:spTgt>
                                        </p:tgtEl>
                                        <p:attrNameLst>
                                          <p:attrName>style.visibility</p:attrName>
                                        </p:attrNameLst>
                                      </p:cBhvr>
                                      <p:to>
                                        <p:strVal val="visible"/>
                                      </p:to>
                                    </p:set>
                                    <p:animEffect transition="in" filter="fade">
                                      <p:cBhvr>
                                        <p:cTn id="40" dur="500"/>
                                        <p:tgtEl>
                                          <p:spTgt spid="25">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xEl>
                                              <p:pRg st="8" end="8"/>
                                            </p:txEl>
                                          </p:spTgt>
                                        </p:tgtEl>
                                        <p:attrNameLst>
                                          <p:attrName>style.visibility</p:attrName>
                                        </p:attrNameLst>
                                      </p:cBhvr>
                                      <p:to>
                                        <p:strVal val="visible"/>
                                      </p:to>
                                    </p:set>
                                    <p:animEffect transition="in" filter="fade">
                                      <p:cBhvr>
                                        <p:cTn id="45" dur="500"/>
                                        <p:tgtEl>
                                          <p:spTgt spid="25">
                                            <p:txEl>
                                              <p:pRg st="8" end="8"/>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xEl>
                                              <p:pRg st="9" end="9"/>
                                            </p:txEl>
                                          </p:spTgt>
                                        </p:tgtEl>
                                        <p:attrNameLst>
                                          <p:attrName>style.visibility</p:attrName>
                                        </p:attrNameLst>
                                      </p:cBhvr>
                                      <p:to>
                                        <p:strVal val="visible"/>
                                      </p:to>
                                    </p:set>
                                    <p:animEffect transition="in" filter="fade">
                                      <p:cBhvr>
                                        <p:cTn id="48" dur="500"/>
                                        <p:tgtEl>
                                          <p:spTgt spid="25">
                                            <p:txEl>
                                              <p:pRg st="9" end="9"/>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xEl>
                                              <p:pRg st="10" end="10"/>
                                            </p:txEl>
                                          </p:spTgt>
                                        </p:tgtEl>
                                        <p:attrNameLst>
                                          <p:attrName>style.visibility</p:attrName>
                                        </p:attrNameLst>
                                      </p:cBhvr>
                                      <p:to>
                                        <p:strVal val="visible"/>
                                      </p:to>
                                    </p:set>
                                    <p:animEffect transition="in" filter="fade">
                                      <p:cBhvr>
                                        <p:cTn id="51" dur="500"/>
                                        <p:tgtEl>
                                          <p:spTgt spid="25">
                                            <p:txEl>
                                              <p:pRg st="10" end="1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xEl>
                                              <p:pRg st="11" end="11"/>
                                            </p:txEl>
                                          </p:spTgt>
                                        </p:tgtEl>
                                        <p:attrNameLst>
                                          <p:attrName>style.visibility</p:attrName>
                                        </p:attrNameLst>
                                      </p:cBhvr>
                                      <p:to>
                                        <p:strVal val="visible"/>
                                      </p:to>
                                    </p:set>
                                    <p:animEffect transition="in" filter="fade">
                                      <p:cBhvr>
                                        <p:cTn id="54" dur="500"/>
                                        <p:tgtEl>
                                          <p:spTgt spid="25">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xEl>
                                              <p:pRg st="12" end="12"/>
                                            </p:txEl>
                                          </p:spTgt>
                                        </p:tgtEl>
                                        <p:attrNameLst>
                                          <p:attrName>style.visibility</p:attrName>
                                        </p:attrNameLst>
                                      </p:cBhvr>
                                      <p:to>
                                        <p:strVal val="visible"/>
                                      </p:to>
                                    </p:set>
                                    <p:animEffect transition="in" filter="fade">
                                      <p:cBhvr>
                                        <p:cTn id="59" dur="500"/>
                                        <p:tgtEl>
                                          <p:spTgt spid="25">
                                            <p:txEl>
                                              <p:pRg st="12" end="12"/>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xEl>
                                              <p:pRg st="13" end="13"/>
                                            </p:txEl>
                                          </p:spTgt>
                                        </p:tgtEl>
                                        <p:attrNameLst>
                                          <p:attrName>style.visibility</p:attrName>
                                        </p:attrNameLst>
                                      </p:cBhvr>
                                      <p:to>
                                        <p:strVal val="visible"/>
                                      </p:to>
                                    </p:set>
                                    <p:animEffect transition="in" filter="fade">
                                      <p:cBhvr>
                                        <p:cTn id="62" dur="500"/>
                                        <p:tgtEl>
                                          <p:spTgt spid="25">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
                                            <p:txEl>
                                              <p:pRg st="15" end="15"/>
                                            </p:txEl>
                                          </p:spTgt>
                                        </p:tgtEl>
                                        <p:attrNameLst>
                                          <p:attrName>style.visibility</p:attrName>
                                        </p:attrNameLst>
                                      </p:cBhvr>
                                      <p:to>
                                        <p:strVal val="visible"/>
                                      </p:to>
                                    </p:set>
                                    <p:animEffect transition="in" filter="fade">
                                      <p:cBhvr>
                                        <p:cTn id="67" dur="500"/>
                                        <p:tgtEl>
                                          <p:spTgt spid="25">
                                            <p:txEl>
                                              <p:pRg st="15" end="15"/>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xEl>
                                              <p:pRg st="16" end="16"/>
                                            </p:txEl>
                                          </p:spTgt>
                                        </p:tgtEl>
                                        <p:attrNameLst>
                                          <p:attrName>style.visibility</p:attrName>
                                        </p:attrNameLst>
                                      </p:cBhvr>
                                      <p:to>
                                        <p:strVal val="visible"/>
                                      </p:to>
                                    </p:set>
                                    <p:animEffect transition="in" filter="fade">
                                      <p:cBhvr>
                                        <p:cTn id="70" dur="500"/>
                                        <p:tgtEl>
                                          <p:spTgt spid="25">
                                            <p:txEl>
                                              <p:pRg st="16" end="16"/>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5">
                                            <p:txEl>
                                              <p:pRg st="17" end="17"/>
                                            </p:txEl>
                                          </p:spTgt>
                                        </p:tgtEl>
                                        <p:attrNameLst>
                                          <p:attrName>style.visibility</p:attrName>
                                        </p:attrNameLst>
                                      </p:cBhvr>
                                      <p:to>
                                        <p:strVal val="visible"/>
                                      </p:to>
                                    </p:set>
                                    <p:animEffect transition="in" filter="fade">
                                      <p:cBhvr>
                                        <p:cTn id="73" dur="500"/>
                                        <p:tgtEl>
                                          <p:spTgt spid="25">
                                            <p:txEl>
                                              <p:pRg st="17" end="17"/>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par>
                                <p:cTn id="77" presetID="10" presetClass="entr" presetSubtype="0"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5">
                                            <p:txEl>
                                              <p:pRg st="19" end="19"/>
                                            </p:txEl>
                                          </p:spTgt>
                                        </p:tgtEl>
                                        <p:attrNameLst>
                                          <p:attrName>style.visibility</p:attrName>
                                        </p:attrNameLst>
                                      </p:cBhvr>
                                      <p:to>
                                        <p:strVal val="visible"/>
                                      </p:to>
                                    </p:set>
                                    <p:animEffect transition="in" filter="fade">
                                      <p:cBhvr>
                                        <p:cTn id="84" dur="500"/>
                                        <p:tgtEl>
                                          <p:spTgt spid="25">
                                            <p:txEl>
                                              <p:pRg st="19" end="1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5">
                                            <p:txEl>
                                              <p:pRg st="20" end="20"/>
                                            </p:txEl>
                                          </p:spTgt>
                                        </p:tgtEl>
                                        <p:attrNameLst>
                                          <p:attrName>style.visibility</p:attrName>
                                        </p:attrNameLst>
                                      </p:cBhvr>
                                      <p:to>
                                        <p:strVal val="visible"/>
                                      </p:to>
                                    </p:set>
                                    <p:animEffect transition="in" filter="fade">
                                      <p:cBhvr>
                                        <p:cTn id="89" dur="500"/>
                                        <p:tgtEl>
                                          <p:spTgt spid="25">
                                            <p:txEl>
                                              <p:pRg st="20" end="20"/>
                                            </p:tx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5">
                                            <p:txEl>
                                              <p:pRg st="21" end="21"/>
                                            </p:txEl>
                                          </p:spTgt>
                                        </p:tgtEl>
                                        <p:attrNameLst>
                                          <p:attrName>style.visibility</p:attrName>
                                        </p:attrNameLst>
                                      </p:cBhvr>
                                      <p:to>
                                        <p:strVal val="visible"/>
                                      </p:to>
                                    </p:set>
                                    <p:animEffect transition="in" filter="fade">
                                      <p:cBhvr>
                                        <p:cTn id="92" dur="500"/>
                                        <p:tgtEl>
                                          <p:spTgt spid="25">
                                            <p:txEl>
                                              <p:pRg st="21" end="21"/>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500"/>
                                        <p:tgtEl>
                                          <p:spTgt spid="45"/>
                                        </p:tgtEl>
                                      </p:cBhvr>
                                    </p:animEffect>
                                  </p:childTnLst>
                                </p:cTn>
                              </p:par>
                              <p:par>
                                <p:cTn id="96" presetID="10" presetClass="entr" presetSubtype="0" fill="hold"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bldLvl="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E177-6F64-D643-AA4F-78AADB9199F6}"/>
              </a:ext>
            </a:extLst>
          </p:cNvPr>
          <p:cNvSpPr>
            <a:spLocks noGrp="1"/>
          </p:cNvSpPr>
          <p:nvPr>
            <p:ph type="title"/>
          </p:nvPr>
        </p:nvSpPr>
        <p:spPr>
          <a:xfrm>
            <a:off x="3223047" y="-60323"/>
            <a:ext cx="16459200" cy="2286000"/>
          </a:xfrm>
        </p:spPr>
        <p:txBody>
          <a:bodyPr/>
          <a:lstStyle/>
          <a:p>
            <a:r>
              <a:rPr lang="en-US" dirty="0">
                <a:solidFill>
                  <a:srgbClr val="4470A7"/>
                </a:solidFill>
              </a:rPr>
              <a:t>Total Cost of Ownership study</a:t>
            </a:r>
          </a:p>
        </p:txBody>
      </p:sp>
      <p:sp>
        <p:nvSpPr>
          <p:cNvPr id="3" name="Content Placeholder 2">
            <a:extLst>
              <a:ext uri="{FF2B5EF4-FFF2-40B4-BE49-F238E27FC236}">
                <a16:creationId xmlns:a16="http://schemas.microsoft.com/office/drawing/2014/main" id="{B54B2334-1C01-5D41-A193-4DB76A1E1321}"/>
              </a:ext>
            </a:extLst>
          </p:cNvPr>
          <p:cNvSpPr>
            <a:spLocks noGrp="1"/>
          </p:cNvSpPr>
          <p:nvPr>
            <p:ph idx="1"/>
          </p:nvPr>
        </p:nvSpPr>
        <p:spPr>
          <a:xfrm>
            <a:off x="385011" y="3200403"/>
            <a:ext cx="23560839" cy="9051926"/>
          </a:xfrm>
        </p:spPr>
        <p:txBody>
          <a:bodyPr>
            <a:normAutofit/>
          </a:bodyPr>
          <a:lstStyle/>
          <a:p>
            <a:r>
              <a:rPr lang="en-US" dirty="0"/>
              <a:t>Understand the costs of using commercial cloud services as part of a hybrid cloud model</a:t>
            </a:r>
          </a:p>
          <a:p>
            <a:r>
              <a:rPr lang="en-US" dirty="0"/>
              <a:t>2 use-cases selected with different requirements</a:t>
            </a:r>
          </a:p>
          <a:p>
            <a:pPr lvl="1"/>
            <a:r>
              <a:rPr lang="en-US" b="1" dirty="0">
                <a:solidFill>
                  <a:srgbClr val="FF0000"/>
                </a:solidFill>
              </a:rPr>
              <a:t>ALICE</a:t>
            </a:r>
            <a:r>
              <a:rPr lang="en-US" dirty="0"/>
              <a:t>: single core jobs, up to 50.000 at any time (monte-</a:t>
            </a:r>
            <a:r>
              <a:rPr lang="en-US" dirty="0" err="1"/>
              <a:t>carlo</a:t>
            </a:r>
            <a:r>
              <a:rPr lang="en-US" dirty="0"/>
              <a:t>, reconstruction, analysis)</a:t>
            </a:r>
          </a:p>
          <a:p>
            <a:pPr lvl="1"/>
            <a:r>
              <a:rPr lang="en-US" b="1" dirty="0">
                <a:solidFill>
                  <a:srgbClr val="FF0000"/>
                </a:solidFill>
              </a:rPr>
              <a:t>PANCANCER</a:t>
            </a:r>
            <a:r>
              <a:rPr lang="en-US" dirty="0"/>
              <a:t>: burst pattern, with minimal resources constantly used (few VMs) and periods of ramp-up (up to 400 VMs)</a:t>
            </a:r>
          </a:p>
        </p:txBody>
      </p:sp>
      <p:sp>
        <p:nvSpPr>
          <p:cNvPr id="5" name="Footer Placeholder 4">
            <a:extLst>
              <a:ext uri="{FF2B5EF4-FFF2-40B4-BE49-F238E27FC236}">
                <a16:creationId xmlns:a16="http://schemas.microsoft.com/office/drawing/2014/main" id="{3F9BC3AB-4937-4DA5-B55E-482147D35A57}"/>
              </a:ext>
            </a:extLst>
          </p:cNvPr>
          <p:cNvSpPr>
            <a:spLocks noGrp="1"/>
          </p:cNvSpPr>
          <p:nvPr>
            <p:ph type="ftr" sz="quarter" idx="11"/>
          </p:nvPr>
        </p:nvSpPr>
        <p:spPr>
          <a:xfrm>
            <a:off x="30196" y="6526063"/>
            <a:ext cx="981973" cy="365125"/>
          </a:xfrm>
          <a:prstGeom prst="rect">
            <a:avLst/>
          </a:prstGeom>
          <a:ln/>
        </p:spPr>
        <p:txBody>
          <a:bodyPr vert="horz" lIns="91440" tIns="45720" rIns="91440" bIns="45720" rtlCol="0" anchor="ctr"/>
          <a:lstStyle>
            <a:defPPr>
              <a:defRPr lang="it-IT"/>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BF50220-DD9C-47A5-93EE-42AF7A75DF71}" type="slidenum">
              <a:rPr lang="en-GB" smtClean="0"/>
              <a:pPr>
                <a:defRPr/>
              </a:pPr>
              <a:t>11</a:t>
            </a:fld>
            <a:endParaRPr lang="it-IT"/>
          </a:p>
        </p:txBody>
      </p:sp>
      <p:sp>
        <p:nvSpPr>
          <p:cNvPr id="6" name="Slide Number Placeholder 5">
            <a:extLst>
              <a:ext uri="{FF2B5EF4-FFF2-40B4-BE49-F238E27FC236}">
                <a16:creationId xmlns:a16="http://schemas.microsoft.com/office/drawing/2014/main" id="{D73A0F0F-BE28-4926-805B-585245592190}"/>
              </a:ext>
            </a:extLst>
          </p:cNvPr>
          <p:cNvSpPr>
            <a:spLocks noGrp="1"/>
          </p:cNvSpPr>
          <p:nvPr>
            <p:ph type="sldNum" sz="quarter" idx="12"/>
          </p:nvPr>
        </p:nvSpPr>
        <p:spPr>
          <a:xfrm>
            <a:off x="13106400" y="12712701"/>
            <a:ext cx="4267200" cy="730250"/>
          </a:xfrm>
          <a:prstGeom prst="rect">
            <a:avLst/>
          </a:prstGeom>
        </p:spPr>
        <p:txBody>
          <a:bodyPr vert="horz" lIns="182880" tIns="91440" rIns="182880" bIns="91440" rtlCol="0" anchor="ctr"/>
          <a:lstStyle>
            <a:defPPr>
              <a:defRPr lang="it-IT"/>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1B4CF184-3B2B-4964-9C67-307F6FF6270D}" type="slidenum">
              <a:rPr lang="it-IT" smtClean="0"/>
              <a:pPr/>
              <a:t>11</a:t>
            </a:fld>
            <a:endParaRPr lang="it-IT"/>
          </a:p>
        </p:txBody>
      </p:sp>
      <p:pic>
        <p:nvPicPr>
          <p:cNvPr id="7" name="Picture 12" descr="Picture 12">
            <a:extLst>
              <a:ext uri="{FF2B5EF4-FFF2-40B4-BE49-F238E27FC236}">
                <a16:creationId xmlns:a16="http://schemas.microsoft.com/office/drawing/2014/main" id="{AD5F5356-76B4-E543-9FB3-D723650621A9}"/>
              </a:ext>
            </a:extLst>
          </p:cNvPr>
          <p:cNvPicPr>
            <a:picLocks noChangeAspect="1"/>
          </p:cNvPicPr>
          <p:nvPr/>
        </p:nvPicPr>
        <p:blipFill>
          <a:blip r:embed="rId3">
            <a:extLst/>
          </a:blip>
          <a:stretch>
            <a:fillRect/>
          </a:stretch>
        </p:blipFill>
        <p:spPr>
          <a:xfrm>
            <a:off x="-15567" y="12700"/>
            <a:ext cx="1961459" cy="1961458"/>
          </a:xfrm>
          <a:prstGeom prst="rect">
            <a:avLst/>
          </a:prstGeom>
          <a:ln w="12700">
            <a:miter lim="400000"/>
          </a:ln>
        </p:spPr>
      </p:pic>
      <p:pic>
        <p:nvPicPr>
          <p:cNvPr id="8" name="HelixNebula-LogoRef.jpg" descr="HelixNebula-LogoRef.jpg">
            <a:extLst>
              <a:ext uri="{FF2B5EF4-FFF2-40B4-BE49-F238E27FC236}">
                <a16:creationId xmlns:a16="http://schemas.microsoft.com/office/drawing/2014/main" id="{07B4B149-4F93-FC44-9B8B-50EDC88B4C43}"/>
              </a:ext>
            </a:extLst>
          </p:cNvPr>
          <p:cNvPicPr>
            <a:picLocks noChangeAspect="1"/>
          </p:cNvPicPr>
          <p:nvPr/>
        </p:nvPicPr>
        <p:blipFill>
          <a:blip r:embed="rId4">
            <a:extLst/>
          </a:blip>
          <a:stretch>
            <a:fillRect/>
          </a:stretch>
        </p:blipFill>
        <p:spPr>
          <a:xfrm>
            <a:off x="20321075" y="27292"/>
            <a:ext cx="4003933" cy="2110770"/>
          </a:xfrm>
          <a:prstGeom prst="rect">
            <a:avLst/>
          </a:prstGeom>
          <a:ln w="12700">
            <a:miter lim="400000"/>
          </a:ln>
        </p:spPr>
      </p:pic>
    </p:spTree>
    <p:extLst>
      <p:ext uri="{BB962C8B-B14F-4D97-AF65-F5344CB8AC3E}">
        <p14:creationId xmlns:p14="http://schemas.microsoft.com/office/powerpoint/2010/main" val="314540901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62400" y="179260"/>
            <a:ext cx="16459200" cy="2075032"/>
          </a:xfrm>
        </p:spPr>
        <p:txBody>
          <a:bodyPr/>
          <a:lstStyle/>
          <a:p>
            <a:r>
              <a:rPr lang="en-GB" dirty="0">
                <a:solidFill>
                  <a:srgbClr val="4470A7"/>
                </a:solidFill>
              </a:rPr>
              <a:t>TCO results: T-Systems</a:t>
            </a:r>
          </a:p>
        </p:txBody>
      </p:sp>
      <p:pic>
        <p:nvPicPr>
          <p:cNvPr id="5" name="Picture 4"/>
          <p:cNvPicPr>
            <a:picLocks noChangeAspect="1"/>
          </p:cNvPicPr>
          <p:nvPr/>
        </p:nvPicPr>
        <p:blipFill>
          <a:blip r:embed="rId3"/>
          <a:stretch>
            <a:fillRect/>
          </a:stretch>
        </p:blipFill>
        <p:spPr>
          <a:xfrm>
            <a:off x="786443" y="2111705"/>
            <a:ext cx="11903598" cy="8395511"/>
          </a:xfrm>
          <a:prstGeom prst="rect">
            <a:avLst/>
          </a:prstGeom>
        </p:spPr>
      </p:pic>
      <p:sp>
        <p:nvSpPr>
          <p:cNvPr id="7" name="Rectangle 6"/>
          <p:cNvSpPr/>
          <p:nvPr/>
        </p:nvSpPr>
        <p:spPr>
          <a:xfrm>
            <a:off x="6997832" y="2863298"/>
            <a:ext cx="6665346" cy="1323439"/>
          </a:xfrm>
          <a:prstGeom prst="rect">
            <a:avLst/>
          </a:prstGeom>
        </p:spPr>
        <p:txBody>
          <a:bodyPr wrap="square">
            <a:spAutoFit/>
          </a:bodyPr>
          <a:lstStyle/>
          <a:p>
            <a:pPr>
              <a:defRPr/>
            </a:pPr>
            <a:r>
              <a:rPr lang="en-GB" sz="4000" i="1" dirty="0">
                <a:solidFill>
                  <a:prstClr val="black"/>
                </a:solidFill>
                <a:latin typeface="Calibri"/>
              </a:rPr>
              <a:t>“The impact of flavour and VM size on TCO can be significant.”</a:t>
            </a:r>
          </a:p>
        </p:txBody>
      </p:sp>
      <p:pic>
        <p:nvPicPr>
          <p:cNvPr id="8" name="Picture 7"/>
          <p:cNvPicPr>
            <a:picLocks noChangeAspect="1"/>
          </p:cNvPicPr>
          <p:nvPr/>
        </p:nvPicPr>
        <p:blipFill>
          <a:blip r:embed="rId4"/>
          <a:stretch>
            <a:fillRect/>
          </a:stretch>
        </p:blipFill>
        <p:spPr>
          <a:xfrm>
            <a:off x="14557515" y="2385522"/>
            <a:ext cx="8478228" cy="7044227"/>
          </a:xfrm>
          <a:prstGeom prst="rect">
            <a:avLst/>
          </a:prstGeom>
        </p:spPr>
      </p:pic>
      <p:pic>
        <p:nvPicPr>
          <p:cNvPr id="9" name="Picture 8"/>
          <p:cNvPicPr>
            <a:picLocks noChangeAspect="1"/>
          </p:cNvPicPr>
          <p:nvPr/>
        </p:nvPicPr>
        <p:blipFill>
          <a:blip r:embed="rId5"/>
          <a:stretch>
            <a:fillRect/>
          </a:stretch>
        </p:blipFill>
        <p:spPr>
          <a:xfrm>
            <a:off x="14516638" y="10079677"/>
            <a:ext cx="8476378" cy="3195460"/>
          </a:xfrm>
          <a:prstGeom prst="rect">
            <a:avLst/>
          </a:prstGeom>
        </p:spPr>
      </p:pic>
      <p:sp>
        <p:nvSpPr>
          <p:cNvPr id="12" name="Footer Placeholder 4">
            <a:extLst>
              <a:ext uri="{FF2B5EF4-FFF2-40B4-BE49-F238E27FC236}">
                <a16:creationId xmlns:a16="http://schemas.microsoft.com/office/drawing/2014/main" id="{651EE795-3C74-489F-8D1D-663C901EDA10}"/>
              </a:ext>
            </a:extLst>
          </p:cNvPr>
          <p:cNvSpPr>
            <a:spLocks noGrp="1"/>
          </p:cNvSpPr>
          <p:nvPr>
            <p:ph type="ftr" sz="quarter" idx="11"/>
          </p:nvPr>
        </p:nvSpPr>
        <p:spPr>
          <a:xfrm>
            <a:off x="30196" y="6526063"/>
            <a:ext cx="981973" cy="365125"/>
          </a:xfrm>
          <a:prstGeom prst="rect">
            <a:avLst/>
          </a:prstGeom>
          <a:ln/>
        </p:spPr>
        <p:txBody>
          <a:bodyPr vert="horz" lIns="91440" tIns="45720" rIns="91440" bIns="45720" rtlCol="0" anchor="ctr"/>
          <a:lstStyle>
            <a:defPPr>
              <a:defRPr lang="it-IT"/>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3BF50220-DD9C-47A5-93EE-42AF7A75DF71}" type="slidenum">
              <a:rPr lang="en-GB" smtClean="0"/>
              <a:pPr algn="ctr">
                <a:defRPr/>
              </a:pPr>
              <a:t>12</a:t>
            </a:fld>
            <a:endParaRPr lang="it-IT" dirty="0">
              <a:solidFill>
                <a:prstClr val="black">
                  <a:tint val="75000"/>
                </a:prstClr>
              </a:solidFill>
              <a:latin typeface="Calibri"/>
            </a:endParaRPr>
          </a:p>
        </p:txBody>
      </p:sp>
      <p:pic>
        <p:nvPicPr>
          <p:cNvPr id="3" name="Picture 2"/>
          <p:cNvPicPr>
            <a:picLocks noChangeAspect="1"/>
          </p:cNvPicPr>
          <p:nvPr/>
        </p:nvPicPr>
        <p:blipFill>
          <a:blip r:embed="rId6"/>
          <a:stretch>
            <a:fillRect/>
          </a:stretch>
        </p:blipFill>
        <p:spPr>
          <a:xfrm>
            <a:off x="3428283" y="10759081"/>
            <a:ext cx="8763717" cy="2956919"/>
          </a:xfrm>
          <a:prstGeom prst="rect">
            <a:avLst/>
          </a:prstGeom>
        </p:spPr>
      </p:pic>
      <p:pic>
        <p:nvPicPr>
          <p:cNvPr id="13" name="Picture 12" descr="Picture 12">
            <a:extLst>
              <a:ext uri="{FF2B5EF4-FFF2-40B4-BE49-F238E27FC236}">
                <a16:creationId xmlns:a16="http://schemas.microsoft.com/office/drawing/2014/main" id="{9D916702-8148-2649-8B29-A0558CC10DDB}"/>
              </a:ext>
            </a:extLst>
          </p:cNvPr>
          <p:cNvPicPr>
            <a:picLocks noChangeAspect="1"/>
          </p:cNvPicPr>
          <p:nvPr/>
        </p:nvPicPr>
        <p:blipFill>
          <a:blip r:embed="rId7">
            <a:extLst/>
          </a:blip>
          <a:stretch>
            <a:fillRect/>
          </a:stretch>
        </p:blipFill>
        <p:spPr>
          <a:xfrm>
            <a:off x="-15567" y="12700"/>
            <a:ext cx="1961459" cy="1961458"/>
          </a:xfrm>
          <a:prstGeom prst="rect">
            <a:avLst/>
          </a:prstGeom>
          <a:ln w="12700">
            <a:miter lim="400000"/>
          </a:ln>
        </p:spPr>
      </p:pic>
      <p:pic>
        <p:nvPicPr>
          <p:cNvPr id="14" name="HelixNebula-LogoRef.jpg" descr="HelixNebula-LogoRef.jpg">
            <a:extLst>
              <a:ext uri="{FF2B5EF4-FFF2-40B4-BE49-F238E27FC236}">
                <a16:creationId xmlns:a16="http://schemas.microsoft.com/office/drawing/2014/main" id="{D860BF28-A3B5-C74C-B2EB-D020452BF338}"/>
              </a:ext>
            </a:extLst>
          </p:cNvPr>
          <p:cNvPicPr>
            <a:picLocks noChangeAspect="1"/>
          </p:cNvPicPr>
          <p:nvPr/>
        </p:nvPicPr>
        <p:blipFill>
          <a:blip r:embed="rId8">
            <a:extLst/>
          </a:blip>
          <a:stretch>
            <a:fillRect/>
          </a:stretch>
        </p:blipFill>
        <p:spPr>
          <a:xfrm>
            <a:off x="20321075" y="27292"/>
            <a:ext cx="4003933" cy="2110770"/>
          </a:xfrm>
          <a:prstGeom prst="rect">
            <a:avLst/>
          </a:prstGeom>
          <a:ln w="12700">
            <a:miter lim="400000"/>
          </a:ln>
        </p:spPr>
      </p:pic>
    </p:spTree>
    <p:extLst>
      <p:ext uri="{BB962C8B-B14F-4D97-AF65-F5344CB8AC3E}">
        <p14:creationId xmlns:p14="http://schemas.microsoft.com/office/powerpoint/2010/main" val="21044014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62400" y="100960"/>
            <a:ext cx="16459200" cy="1955572"/>
          </a:xfrm>
        </p:spPr>
        <p:txBody>
          <a:bodyPr/>
          <a:lstStyle/>
          <a:p>
            <a:r>
              <a:rPr lang="en-GB" dirty="0">
                <a:solidFill>
                  <a:srgbClr val="4470A7"/>
                </a:solidFill>
              </a:rPr>
              <a:t>TCO results: RHEA</a:t>
            </a:r>
          </a:p>
        </p:txBody>
      </p:sp>
      <p:sp>
        <p:nvSpPr>
          <p:cNvPr id="7" name="Footer Placeholder 4">
            <a:extLst>
              <a:ext uri="{FF2B5EF4-FFF2-40B4-BE49-F238E27FC236}">
                <a16:creationId xmlns:a16="http://schemas.microsoft.com/office/drawing/2014/main" id="{651EE795-3C74-489F-8D1D-663C901EDA10}"/>
              </a:ext>
            </a:extLst>
          </p:cNvPr>
          <p:cNvSpPr>
            <a:spLocks noGrp="1"/>
          </p:cNvSpPr>
          <p:nvPr>
            <p:ph type="ftr" sz="quarter" idx="11"/>
          </p:nvPr>
        </p:nvSpPr>
        <p:spPr>
          <a:xfrm>
            <a:off x="30196" y="6526063"/>
            <a:ext cx="981973" cy="365125"/>
          </a:xfrm>
          <a:prstGeom prst="rect">
            <a:avLst/>
          </a:prstGeom>
          <a:ln/>
        </p:spPr>
        <p:txBody>
          <a:bodyPr vert="horz" lIns="91440" tIns="45720" rIns="91440" bIns="45720" rtlCol="0" anchor="ctr"/>
          <a:lstStyle>
            <a:defPPr>
              <a:defRPr lang="it-IT"/>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3BF50220-DD9C-47A5-93EE-42AF7A75DF71}" type="slidenum">
              <a:rPr lang="en-GB" smtClean="0"/>
              <a:pPr algn="ctr">
                <a:defRPr/>
              </a:pPr>
              <a:t>13</a:t>
            </a:fld>
            <a:endParaRPr lang="it-IT" dirty="0">
              <a:solidFill>
                <a:prstClr val="black">
                  <a:tint val="75000"/>
                </a:prstClr>
              </a:solidFill>
              <a:latin typeface="Calibri"/>
            </a:endParaRPr>
          </a:p>
        </p:txBody>
      </p:sp>
      <p:pic>
        <p:nvPicPr>
          <p:cNvPr id="8" name="Picture 4"/>
          <p:cNvPicPr>
            <a:picLocks noChangeAspect="1"/>
          </p:cNvPicPr>
          <p:nvPr/>
        </p:nvPicPr>
        <p:blipFill>
          <a:blip r:embed="rId2"/>
          <a:stretch>
            <a:fillRect/>
          </a:stretch>
        </p:blipFill>
        <p:spPr>
          <a:xfrm>
            <a:off x="5875791" y="2056532"/>
            <a:ext cx="12531893" cy="7405988"/>
          </a:xfrm>
          <a:prstGeom prst="rect">
            <a:avLst/>
          </a:prstGeom>
          <a:effectLst>
            <a:outerShdw blurRad="50800" dist="38100" dir="2700000" algn="tl" rotWithShape="0">
              <a:prstClr val="black">
                <a:alpha val="40000"/>
              </a:prstClr>
            </a:outerShdw>
          </a:effectLst>
        </p:spPr>
      </p:pic>
      <p:sp>
        <p:nvSpPr>
          <p:cNvPr id="9" name="Rectangle 5"/>
          <p:cNvSpPr/>
          <p:nvPr/>
        </p:nvSpPr>
        <p:spPr>
          <a:xfrm>
            <a:off x="314325" y="9860718"/>
            <a:ext cx="23717250" cy="3170099"/>
          </a:xfrm>
          <a:prstGeom prst="rect">
            <a:avLst/>
          </a:prstGeom>
        </p:spPr>
        <p:txBody>
          <a:bodyPr wrap="square">
            <a:spAutoFit/>
          </a:bodyPr>
          <a:lstStyle/>
          <a:p>
            <a:pPr algn="just">
              <a:defRPr/>
            </a:pPr>
            <a:r>
              <a:rPr lang="en-GB" sz="4000" dirty="0">
                <a:solidFill>
                  <a:prstClr val="black"/>
                </a:solidFill>
                <a:latin typeface="Calibri"/>
              </a:rPr>
              <a:t>“The PANCANCER and ALICE use-cases each have their own specific requirements for cloud deployment. Both use-cases have more than one job type requiring different VM flavours and/or pricing options. Also, use-cases can be supported without having to store large volumes of data in the cloud, minimising storage costs.  Therefore, we have not included the cost data management solutions, since our assumptions for use-cases are that the data can be ‘streamed’ to the VMs. “</a:t>
            </a:r>
          </a:p>
        </p:txBody>
      </p:sp>
      <p:pic>
        <p:nvPicPr>
          <p:cNvPr id="10" name="Picture 9" descr="Picture 12">
            <a:extLst>
              <a:ext uri="{FF2B5EF4-FFF2-40B4-BE49-F238E27FC236}">
                <a16:creationId xmlns:a16="http://schemas.microsoft.com/office/drawing/2014/main" id="{A7621D88-9B3C-9B40-8C62-667053F9B200}"/>
              </a:ext>
            </a:extLst>
          </p:cNvPr>
          <p:cNvPicPr>
            <a:picLocks noChangeAspect="1"/>
          </p:cNvPicPr>
          <p:nvPr/>
        </p:nvPicPr>
        <p:blipFill>
          <a:blip r:embed="rId3">
            <a:extLst/>
          </a:blip>
          <a:stretch>
            <a:fillRect/>
          </a:stretch>
        </p:blipFill>
        <p:spPr>
          <a:xfrm>
            <a:off x="-15567" y="12700"/>
            <a:ext cx="1961459" cy="1961458"/>
          </a:xfrm>
          <a:prstGeom prst="rect">
            <a:avLst/>
          </a:prstGeom>
          <a:ln w="12700">
            <a:miter lim="400000"/>
          </a:ln>
        </p:spPr>
      </p:pic>
      <p:pic>
        <p:nvPicPr>
          <p:cNvPr id="11" name="HelixNebula-LogoRef.jpg" descr="HelixNebula-LogoRef.jpg">
            <a:extLst>
              <a:ext uri="{FF2B5EF4-FFF2-40B4-BE49-F238E27FC236}">
                <a16:creationId xmlns:a16="http://schemas.microsoft.com/office/drawing/2014/main" id="{22E03765-F2CD-3C40-8638-77DDBE4B31F5}"/>
              </a:ext>
            </a:extLst>
          </p:cNvPr>
          <p:cNvPicPr>
            <a:picLocks noChangeAspect="1"/>
          </p:cNvPicPr>
          <p:nvPr/>
        </p:nvPicPr>
        <p:blipFill>
          <a:blip r:embed="rId4">
            <a:extLst/>
          </a:blip>
          <a:stretch>
            <a:fillRect/>
          </a:stretch>
        </p:blipFill>
        <p:spPr>
          <a:xfrm>
            <a:off x="20321075" y="27292"/>
            <a:ext cx="4003933" cy="2110770"/>
          </a:xfrm>
          <a:prstGeom prst="rect">
            <a:avLst/>
          </a:prstGeom>
          <a:ln w="12700">
            <a:miter lim="400000"/>
          </a:ln>
        </p:spPr>
      </p:pic>
    </p:spTree>
    <p:extLst>
      <p:ext uri="{BB962C8B-B14F-4D97-AF65-F5344CB8AC3E}">
        <p14:creationId xmlns:p14="http://schemas.microsoft.com/office/powerpoint/2010/main" val="425560426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ADCEB7-76A6-654E-8A68-01B31A8B6E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1757700" y="0"/>
            <a:ext cx="12626300" cy="1371597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5" name="Picture 4" descr="Picture 12">
            <a:extLst>
              <a:ext uri="{FF2B5EF4-FFF2-40B4-BE49-F238E27FC236}">
                <a16:creationId xmlns:a16="http://schemas.microsoft.com/office/drawing/2014/main" id="{48835F63-5865-D947-BD33-19D77B6A3EA0}"/>
              </a:ext>
            </a:extLst>
          </p:cNvPr>
          <p:cNvPicPr>
            <a:picLocks noChangeAspect="1"/>
          </p:cNvPicPr>
          <p:nvPr/>
        </p:nvPicPr>
        <p:blipFill>
          <a:blip r:embed="rId3">
            <a:extLst/>
          </a:blip>
          <a:stretch>
            <a:fillRect/>
          </a:stretch>
        </p:blipFill>
        <p:spPr>
          <a:xfrm>
            <a:off x="-742" y="-55858"/>
            <a:ext cx="1961459" cy="1961458"/>
          </a:xfrm>
          <a:prstGeom prst="rect">
            <a:avLst/>
          </a:prstGeom>
          <a:ln w="12700">
            <a:miter lim="400000"/>
          </a:ln>
        </p:spPr>
      </p:pic>
      <p:sp>
        <p:nvSpPr>
          <p:cNvPr id="6" name="Title 1">
            <a:extLst>
              <a:ext uri="{FF2B5EF4-FFF2-40B4-BE49-F238E27FC236}">
                <a16:creationId xmlns:a16="http://schemas.microsoft.com/office/drawing/2014/main" id="{0917D207-B16D-B640-A665-F3EAFDCF8A28}"/>
              </a:ext>
            </a:extLst>
          </p:cNvPr>
          <p:cNvSpPr>
            <a:spLocks noGrp="1"/>
          </p:cNvSpPr>
          <p:nvPr>
            <p:ph type="title"/>
          </p:nvPr>
        </p:nvSpPr>
        <p:spPr>
          <a:xfrm>
            <a:off x="36722" y="2563663"/>
            <a:ext cx="15411826" cy="5705474"/>
          </a:xfrm>
        </p:spPr>
        <p:txBody>
          <a:bodyPr>
            <a:normAutofit/>
          </a:bodyPr>
          <a:lstStyle/>
          <a:p>
            <a:r>
              <a:rPr lang="en-US" sz="9600" dirty="0">
                <a:solidFill>
                  <a:srgbClr val="4470A7"/>
                </a:solidFill>
              </a:rPr>
              <a:t>Voucher Credits </a:t>
            </a:r>
            <a:endParaRPr lang="en-GB" sz="9600" dirty="0">
              <a:solidFill>
                <a:srgbClr val="4470A7"/>
              </a:solidFill>
            </a:endParaRPr>
          </a:p>
        </p:txBody>
      </p:sp>
      <p:sp>
        <p:nvSpPr>
          <p:cNvPr id="7" name="Content Placeholder 5">
            <a:extLst>
              <a:ext uri="{FF2B5EF4-FFF2-40B4-BE49-F238E27FC236}">
                <a16:creationId xmlns:a16="http://schemas.microsoft.com/office/drawing/2014/main" id="{5F4A3A4E-4BBC-5D42-8FD9-8C0D1DAEB11C}"/>
              </a:ext>
            </a:extLst>
          </p:cNvPr>
          <p:cNvSpPr txBox="1">
            <a:spLocks/>
          </p:cNvSpPr>
          <p:nvPr/>
        </p:nvSpPr>
        <p:spPr>
          <a:xfrm>
            <a:off x="3745832" y="5919645"/>
            <a:ext cx="21031200" cy="5072910"/>
          </a:xfrm>
          <a:prstGeom prst="rect">
            <a:avLst/>
          </a:prstGeom>
        </p:spPr>
        <p:txBody>
          <a:bodyPr/>
          <a:lstStyle>
            <a:lvl1pPr marL="685800" marR="0" indent="-68580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1pPr>
            <a:lvl2pPr marL="1110342" marR="0" indent="-653142"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2pPr>
            <a:lvl3pPr marL="1524000" marR="0" indent="-60960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3pPr>
            <a:lvl4pPr marL="21031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4pPr>
            <a:lvl5pPr marL="25603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5pPr>
            <a:lvl6pPr marL="30175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6pPr>
            <a:lvl7pPr marL="34747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7pPr>
            <a:lvl8pPr marL="3931918" marR="0" indent="-731518"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8pPr>
            <a:lvl9pPr marL="4389118" marR="0" indent="-731518" algn="l" defTabSz="18288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mn-lt"/>
                <a:ea typeface="+mn-ea"/>
                <a:cs typeface="+mn-cs"/>
                <a:sym typeface="Calibri"/>
              </a:defRPr>
            </a:lvl9pPr>
          </a:lstStyle>
          <a:p>
            <a:pPr marL="0" indent="0" hangingPunct="1">
              <a:buFont typeface="Arial"/>
              <a:buNone/>
            </a:pPr>
            <a:r>
              <a:rPr lang="en-US">
                <a:solidFill>
                  <a:srgbClr val="4470A7"/>
                </a:solidFill>
              </a:rPr>
              <a:t>Experience in HNSciCloud</a:t>
            </a:r>
            <a:endParaRPr lang="en-GB" dirty="0">
              <a:solidFill>
                <a:srgbClr val="4470A7"/>
              </a:solidFill>
            </a:endParaRPr>
          </a:p>
        </p:txBody>
      </p:sp>
    </p:spTree>
    <p:extLst>
      <p:ext uri="{BB962C8B-B14F-4D97-AF65-F5344CB8AC3E}">
        <p14:creationId xmlns:p14="http://schemas.microsoft.com/office/powerpoint/2010/main" val="8641040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F202422-1C94-074D-94CB-47E772F81D8C}"/>
              </a:ext>
            </a:extLst>
          </p:cNvPr>
          <p:cNvGraphicFramePr/>
          <p:nvPr>
            <p:extLst>
              <p:ext uri="{D42A27DB-BD31-4B8C-83A1-F6EECF244321}">
                <p14:modId xmlns:p14="http://schemas.microsoft.com/office/powerpoint/2010/main" val="171801024"/>
              </p:ext>
            </p:extLst>
          </p:nvPr>
        </p:nvGraphicFramePr>
        <p:xfrm>
          <a:off x="-3131974" y="3285083"/>
          <a:ext cx="24617500" cy="7462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E9553755-9D16-7B4A-8873-6B868651D011}"/>
              </a:ext>
            </a:extLst>
          </p:cNvPr>
          <p:cNvSpPr>
            <a:spLocks noGrp="1"/>
          </p:cNvSpPr>
          <p:nvPr>
            <p:ph type="title"/>
          </p:nvPr>
        </p:nvSpPr>
        <p:spPr>
          <a:xfrm>
            <a:off x="1676400" y="0"/>
            <a:ext cx="21031200" cy="2651126"/>
          </a:xfrm>
        </p:spPr>
        <p:txBody>
          <a:bodyPr>
            <a:normAutofit/>
          </a:bodyPr>
          <a:lstStyle/>
          <a:p>
            <a:r>
              <a:rPr lang="en-US" sz="9600" dirty="0">
                <a:solidFill>
                  <a:srgbClr val="4470A7"/>
                </a:solidFill>
              </a:rPr>
              <a:t>Experience from HNSciCloud </a:t>
            </a:r>
            <a:endParaRPr lang="en-GB" sz="9600" dirty="0">
              <a:solidFill>
                <a:srgbClr val="4470A7"/>
              </a:solidFill>
            </a:endParaRPr>
          </a:p>
        </p:txBody>
      </p:sp>
      <p:pic>
        <p:nvPicPr>
          <p:cNvPr id="6" name="Picture 5" descr="Picture 12">
            <a:extLst>
              <a:ext uri="{FF2B5EF4-FFF2-40B4-BE49-F238E27FC236}">
                <a16:creationId xmlns:a16="http://schemas.microsoft.com/office/drawing/2014/main" id="{61B265F3-6FE1-C341-AF91-00460239CCE8}"/>
              </a:ext>
            </a:extLst>
          </p:cNvPr>
          <p:cNvPicPr>
            <a:picLocks noChangeAspect="1"/>
          </p:cNvPicPr>
          <p:nvPr/>
        </p:nvPicPr>
        <p:blipFill>
          <a:blip r:embed="rId7">
            <a:extLst/>
          </a:blip>
          <a:stretch>
            <a:fillRect/>
          </a:stretch>
        </p:blipFill>
        <p:spPr>
          <a:xfrm>
            <a:off x="-742" y="-55858"/>
            <a:ext cx="1961459" cy="1961458"/>
          </a:xfrm>
          <a:prstGeom prst="rect">
            <a:avLst/>
          </a:prstGeom>
          <a:ln w="12700">
            <a:miter lim="400000"/>
          </a:ln>
        </p:spPr>
      </p:pic>
      <p:pic>
        <p:nvPicPr>
          <p:cNvPr id="7" name="HelixNebula-LogoRef.jpg" descr="HelixNebula-LogoRef.jpg">
            <a:extLst>
              <a:ext uri="{FF2B5EF4-FFF2-40B4-BE49-F238E27FC236}">
                <a16:creationId xmlns:a16="http://schemas.microsoft.com/office/drawing/2014/main" id="{C01E7D68-A62E-3B43-BCA5-347B716127E8}"/>
              </a:ext>
            </a:extLst>
          </p:cNvPr>
          <p:cNvPicPr>
            <a:picLocks noChangeAspect="1"/>
          </p:cNvPicPr>
          <p:nvPr/>
        </p:nvPicPr>
        <p:blipFill>
          <a:blip r:embed="rId8">
            <a:extLst/>
          </a:blip>
          <a:stretch>
            <a:fillRect/>
          </a:stretch>
        </p:blipFill>
        <p:spPr>
          <a:xfrm>
            <a:off x="20380067" y="12303"/>
            <a:ext cx="4003934" cy="2110770"/>
          </a:xfrm>
          <a:prstGeom prst="rect">
            <a:avLst/>
          </a:prstGeom>
          <a:ln w="12700">
            <a:miter lim="400000"/>
          </a:ln>
        </p:spPr>
      </p:pic>
      <p:sp>
        <p:nvSpPr>
          <p:cNvPr id="8" name="Content Placeholder 4">
            <a:extLst>
              <a:ext uri="{FF2B5EF4-FFF2-40B4-BE49-F238E27FC236}">
                <a16:creationId xmlns:a16="http://schemas.microsoft.com/office/drawing/2014/main" id="{6FF18029-736C-F243-A8B7-ED135FFA5FC6}"/>
              </a:ext>
            </a:extLst>
          </p:cNvPr>
          <p:cNvSpPr txBox="1">
            <a:spLocks/>
          </p:cNvSpPr>
          <p:nvPr/>
        </p:nvSpPr>
        <p:spPr>
          <a:xfrm>
            <a:off x="1370056" y="2760869"/>
            <a:ext cx="22033956" cy="10578171"/>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9"/>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0"/>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0"/>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0"/>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0"/>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r>
              <a:rPr lang="en-US" sz="5600" dirty="0">
                <a:solidFill>
                  <a:prstClr val="black"/>
                </a:solidFill>
                <a:latin typeface="Calibri" panose="020F0502020204030204"/>
              </a:rPr>
              <a:t> Needed a simple &amp; flexible way to distribute part of the procured capacity to end-users.  </a:t>
            </a:r>
          </a:p>
          <a:p>
            <a:pPr marL="0" indent="0" defTabSz="1828800">
              <a:spcBef>
                <a:spcPts val="2000"/>
              </a:spcBef>
              <a:buNone/>
            </a:pPr>
            <a:r>
              <a:rPr lang="en-US" sz="5600" dirty="0">
                <a:solidFill>
                  <a:prstClr val="black"/>
                </a:solidFill>
                <a:latin typeface="Calibri" panose="020F0502020204030204"/>
              </a:rPr>
              <a:t> </a:t>
            </a:r>
          </a:p>
          <a:p>
            <a:pPr marL="0" indent="0" defTabSz="1828800">
              <a:spcBef>
                <a:spcPts val="2000"/>
              </a:spcBef>
              <a:buNone/>
            </a:pPr>
            <a:endParaRPr lang="en-US" sz="5600" dirty="0">
              <a:solidFill>
                <a:prstClr val="black"/>
              </a:solidFill>
              <a:latin typeface="Calibri" panose="020F0502020204030204"/>
            </a:endParaRPr>
          </a:p>
          <a:p>
            <a:pPr marL="0" indent="0" defTabSz="1828800">
              <a:spcBef>
                <a:spcPts val="2000"/>
              </a:spcBef>
              <a:buNone/>
            </a:pPr>
            <a:endParaRPr lang="en-US" sz="5600" dirty="0">
              <a:solidFill>
                <a:prstClr val="black"/>
              </a:solidFill>
              <a:latin typeface="Calibri" panose="020F0502020204030204"/>
            </a:endParaRPr>
          </a:p>
          <a:p>
            <a:pPr marL="914400" lvl="1" indent="0" defTabSz="1828800">
              <a:spcBef>
                <a:spcPts val="1000"/>
              </a:spcBef>
              <a:buNone/>
            </a:pPr>
            <a:endParaRPr lang="en-US" sz="4800" dirty="0">
              <a:solidFill>
                <a:prstClr val="black"/>
              </a:solidFill>
              <a:latin typeface="Calibri" panose="020F0502020204030204"/>
            </a:endParaRPr>
          </a:p>
          <a:p>
            <a:pPr marL="0" indent="0" defTabSz="1828800">
              <a:spcBef>
                <a:spcPts val="2000"/>
              </a:spcBef>
              <a:buNone/>
            </a:pPr>
            <a:endParaRPr lang="en-US" sz="5600" dirty="0">
              <a:solidFill>
                <a:prstClr val="black"/>
              </a:solidFill>
              <a:latin typeface="Calibri" panose="020F0502020204030204"/>
            </a:endParaRPr>
          </a:p>
          <a:p>
            <a:pPr marL="457200" indent="-457200" defTabSz="1828800">
              <a:spcBef>
                <a:spcPts val="2000"/>
              </a:spcBef>
            </a:pPr>
            <a:r>
              <a:rPr lang="en-US" sz="5600" dirty="0">
                <a:solidFill>
                  <a:prstClr val="black"/>
                </a:solidFill>
                <a:latin typeface="Calibri" panose="020F0502020204030204"/>
              </a:rPr>
              <a:t> Explored use of vouchers in the pilot phase </a:t>
            </a:r>
          </a:p>
          <a:p>
            <a:pPr marL="914400" lvl="1" indent="0" defTabSz="1828800">
              <a:spcBef>
                <a:spcPts val="1000"/>
              </a:spcBef>
              <a:buNone/>
            </a:pPr>
            <a:endParaRPr lang="en-US" sz="2200" dirty="0">
              <a:solidFill>
                <a:prstClr val="black"/>
              </a:solidFill>
              <a:latin typeface="Calibri" panose="020F0502020204030204"/>
            </a:endParaRPr>
          </a:p>
          <a:p>
            <a:pPr marL="457200" indent="-457200" defTabSz="1828800">
              <a:spcBef>
                <a:spcPts val="2000"/>
              </a:spcBef>
            </a:pPr>
            <a:r>
              <a:rPr lang="en-US" sz="5600" dirty="0">
                <a:solidFill>
                  <a:prstClr val="black"/>
                </a:solidFill>
                <a:latin typeface="Calibri" panose="020F0502020204030204"/>
              </a:rPr>
              <a:t> Voucher providers: </a:t>
            </a:r>
          </a:p>
          <a:p>
            <a:pPr marL="457200" indent="-457200" defTabSz="1828800">
              <a:spcBef>
                <a:spcPts val="2000"/>
              </a:spcBef>
            </a:pPr>
            <a:r>
              <a:rPr lang="en-US" sz="5600" dirty="0">
                <a:solidFill>
                  <a:prstClr val="black"/>
                </a:solidFill>
                <a:latin typeface="Calibri" panose="020F0502020204030204"/>
              </a:rPr>
              <a:t> Paper published in </a:t>
            </a:r>
            <a:r>
              <a:rPr lang="en-US" sz="5600" dirty="0" err="1">
                <a:solidFill>
                  <a:prstClr val="black"/>
                </a:solidFill>
                <a:latin typeface="Calibri" panose="020F0502020204030204"/>
              </a:rPr>
              <a:t>Zenodo</a:t>
            </a:r>
            <a:r>
              <a:rPr lang="en-US" sz="5600" dirty="0">
                <a:solidFill>
                  <a:prstClr val="black"/>
                </a:solidFill>
                <a:latin typeface="Calibri" panose="020F0502020204030204"/>
              </a:rPr>
              <a:t>: </a:t>
            </a:r>
            <a:r>
              <a:rPr lang="en-US" sz="4800" dirty="0">
                <a:hlinkClick r:id="rId11"/>
              </a:rPr>
              <a:t>https://zenodo.org/record/2615456#.XK0lTOszbs0</a:t>
            </a:r>
            <a:endParaRPr lang="en-US" sz="5600" dirty="0">
              <a:solidFill>
                <a:prstClr val="black"/>
              </a:solidFill>
              <a:latin typeface="Calibri" panose="020F0502020204030204"/>
            </a:endParaRPr>
          </a:p>
          <a:p>
            <a:pPr marL="914400" lvl="1" indent="0" defTabSz="1828800">
              <a:spcBef>
                <a:spcPts val="1000"/>
              </a:spcBef>
              <a:buNone/>
            </a:pPr>
            <a:endParaRPr lang="en-US" sz="4800" dirty="0">
              <a:solidFill>
                <a:prstClr val="black"/>
              </a:solidFill>
              <a:latin typeface="Calibri" panose="020F0502020204030204"/>
            </a:endParaRPr>
          </a:p>
        </p:txBody>
      </p:sp>
      <p:pic>
        <p:nvPicPr>
          <p:cNvPr id="9" name="download (2).png" descr="download (2).png">
            <a:extLst>
              <a:ext uri="{FF2B5EF4-FFF2-40B4-BE49-F238E27FC236}">
                <a16:creationId xmlns:a16="http://schemas.microsoft.com/office/drawing/2014/main" id="{F795A55B-7B11-C348-BDD2-8A83AB5E29D0}"/>
              </a:ext>
            </a:extLst>
          </p:cNvPr>
          <p:cNvPicPr>
            <a:picLocks noChangeAspect="1"/>
          </p:cNvPicPr>
          <p:nvPr/>
        </p:nvPicPr>
        <p:blipFill>
          <a:blip r:embed="rId12">
            <a:clrChange>
              <a:clrFrom>
                <a:srgbClr val="FFFFFF"/>
              </a:clrFrom>
              <a:clrTo>
                <a:srgbClr val="FFFFFF">
                  <a:alpha val="0"/>
                </a:srgbClr>
              </a:clrTo>
            </a:clrChange>
            <a:extLst/>
          </a:blip>
          <a:stretch>
            <a:fillRect/>
          </a:stretch>
        </p:blipFill>
        <p:spPr>
          <a:xfrm>
            <a:off x="8381056" y="9185203"/>
            <a:ext cx="4180972" cy="4153838"/>
          </a:xfrm>
          <a:prstGeom prst="rect">
            <a:avLst/>
          </a:prstGeom>
          <a:ln w="12700">
            <a:miter lim="400000"/>
          </a:ln>
        </p:spPr>
      </p:pic>
      <p:pic>
        <p:nvPicPr>
          <p:cNvPr id="10" name="Picture 9">
            <a:extLst>
              <a:ext uri="{FF2B5EF4-FFF2-40B4-BE49-F238E27FC236}">
                <a16:creationId xmlns:a16="http://schemas.microsoft.com/office/drawing/2014/main" id="{1657AD26-D7AF-A04A-98C4-92776B9C3D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75746" y="10537036"/>
            <a:ext cx="4967264" cy="1390836"/>
          </a:xfrm>
          <a:prstGeom prst="rect">
            <a:avLst/>
          </a:prstGeom>
        </p:spPr>
      </p:pic>
    </p:spTree>
    <p:extLst>
      <p:ext uri="{BB962C8B-B14F-4D97-AF65-F5344CB8AC3E}">
        <p14:creationId xmlns:p14="http://schemas.microsoft.com/office/powerpoint/2010/main" val="163938063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1B543BB-8CA7-F54F-A76C-A265533E0F93}"/>
              </a:ext>
            </a:extLst>
          </p:cNvPr>
          <p:cNvGraphicFramePr/>
          <p:nvPr>
            <p:extLst>
              <p:ext uri="{D42A27DB-BD31-4B8C-83A1-F6EECF244321}">
                <p14:modId xmlns:p14="http://schemas.microsoft.com/office/powerpoint/2010/main" val="992668668"/>
              </p:ext>
            </p:extLst>
          </p:nvPr>
        </p:nvGraphicFramePr>
        <p:xfrm>
          <a:off x="253999" y="-6880609"/>
          <a:ext cx="23749002" cy="29913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screenshot of a cell phone&#10;&#10;Description automatically generated">
            <a:extLst>
              <a:ext uri="{FF2B5EF4-FFF2-40B4-BE49-F238E27FC236}">
                <a16:creationId xmlns:a16="http://schemas.microsoft.com/office/drawing/2014/main" id="{30082611-EF9D-0340-958A-7AEB82C16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03244" y="9531735"/>
            <a:ext cx="3408613" cy="1967387"/>
          </a:xfrm>
          <a:prstGeom prst="rect">
            <a:avLst/>
          </a:prstGeom>
        </p:spPr>
      </p:pic>
      <p:sp>
        <p:nvSpPr>
          <p:cNvPr id="7" name="Title 1">
            <a:extLst>
              <a:ext uri="{FF2B5EF4-FFF2-40B4-BE49-F238E27FC236}">
                <a16:creationId xmlns:a16="http://schemas.microsoft.com/office/drawing/2014/main" id="{D6CE4930-6E1F-774E-A23E-69100669E51A}"/>
              </a:ext>
            </a:extLst>
          </p:cNvPr>
          <p:cNvSpPr>
            <a:spLocks noGrp="1"/>
          </p:cNvSpPr>
          <p:nvPr>
            <p:ph type="title"/>
          </p:nvPr>
        </p:nvSpPr>
        <p:spPr>
          <a:xfrm>
            <a:off x="1676400" y="0"/>
            <a:ext cx="21031200" cy="2651126"/>
          </a:xfrm>
        </p:spPr>
        <p:txBody>
          <a:bodyPr>
            <a:normAutofit/>
          </a:bodyPr>
          <a:lstStyle/>
          <a:p>
            <a:r>
              <a:rPr lang="en-US" sz="9600" dirty="0">
                <a:solidFill>
                  <a:srgbClr val="4470A7"/>
                </a:solidFill>
              </a:rPr>
              <a:t>The Process</a:t>
            </a:r>
            <a:endParaRPr lang="en-GB" sz="9600" dirty="0">
              <a:solidFill>
                <a:srgbClr val="4470A7"/>
              </a:solidFill>
            </a:endParaRPr>
          </a:p>
        </p:txBody>
      </p:sp>
      <p:pic>
        <p:nvPicPr>
          <p:cNvPr id="8" name="Picture 7" descr="Picture 12">
            <a:extLst>
              <a:ext uri="{FF2B5EF4-FFF2-40B4-BE49-F238E27FC236}">
                <a16:creationId xmlns:a16="http://schemas.microsoft.com/office/drawing/2014/main" id="{6E2E4116-EF4C-0247-AC49-E9267656D643}"/>
              </a:ext>
            </a:extLst>
          </p:cNvPr>
          <p:cNvPicPr>
            <a:picLocks noChangeAspect="1"/>
          </p:cNvPicPr>
          <p:nvPr/>
        </p:nvPicPr>
        <p:blipFill>
          <a:blip r:embed="rId8">
            <a:extLst/>
          </a:blip>
          <a:stretch>
            <a:fillRect/>
          </a:stretch>
        </p:blipFill>
        <p:spPr>
          <a:xfrm>
            <a:off x="-742" y="-55858"/>
            <a:ext cx="1961459" cy="1961458"/>
          </a:xfrm>
          <a:prstGeom prst="rect">
            <a:avLst/>
          </a:prstGeom>
          <a:ln w="12700">
            <a:miter lim="400000"/>
          </a:ln>
        </p:spPr>
      </p:pic>
      <p:pic>
        <p:nvPicPr>
          <p:cNvPr id="9" name="HelixNebula-LogoRef.jpg" descr="HelixNebula-LogoRef.jpg">
            <a:extLst>
              <a:ext uri="{FF2B5EF4-FFF2-40B4-BE49-F238E27FC236}">
                <a16:creationId xmlns:a16="http://schemas.microsoft.com/office/drawing/2014/main" id="{C42D8A8F-7554-BD47-A63D-B010E4D3D237}"/>
              </a:ext>
            </a:extLst>
          </p:cNvPr>
          <p:cNvPicPr>
            <a:picLocks noChangeAspect="1"/>
          </p:cNvPicPr>
          <p:nvPr/>
        </p:nvPicPr>
        <p:blipFill>
          <a:blip r:embed="rId9">
            <a:extLst/>
          </a:blip>
          <a:stretch>
            <a:fillRect/>
          </a:stretch>
        </p:blipFill>
        <p:spPr>
          <a:xfrm>
            <a:off x="20380067" y="12303"/>
            <a:ext cx="4003934" cy="2110770"/>
          </a:xfrm>
          <a:prstGeom prst="rect">
            <a:avLst/>
          </a:prstGeom>
          <a:ln w="12700">
            <a:miter lim="400000"/>
          </a:ln>
        </p:spPr>
      </p:pic>
      <p:sp>
        <p:nvSpPr>
          <p:cNvPr id="2" name="TextBox 1">
            <a:extLst>
              <a:ext uri="{FF2B5EF4-FFF2-40B4-BE49-F238E27FC236}">
                <a16:creationId xmlns:a16="http://schemas.microsoft.com/office/drawing/2014/main" id="{86BAEABF-683C-9F48-9398-46A0D90A4974}"/>
              </a:ext>
            </a:extLst>
          </p:cNvPr>
          <p:cNvSpPr txBox="1"/>
          <p:nvPr/>
        </p:nvSpPr>
        <p:spPr>
          <a:xfrm>
            <a:off x="5171159" y="11942474"/>
            <a:ext cx="12276388" cy="110798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6" tIns="91436" rIns="91436" bIns="91436"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4470A7"/>
                </a:solidFill>
                <a:effectLst/>
                <a:uFillTx/>
                <a:latin typeface="+mj-lt"/>
                <a:ea typeface="+mj-ea"/>
                <a:cs typeface="+mj-cs"/>
                <a:sym typeface="Helvetica"/>
              </a:rPr>
              <a:t>Bringin</a:t>
            </a:r>
            <a:r>
              <a:rPr lang="en-US" sz="6000" dirty="0">
                <a:solidFill>
                  <a:srgbClr val="4470A7"/>
                </a:solidFill>
              </a:rPr>
              <a:t>g this experience to OCRE</a:t>
            </a:r>
            <a:endParaRPr kumimoji="0" lang="en-US" sz="6000" b="0" i="0" u="none" strike="noStrike" cap="none" spc="0" normalizeH="0" baseline="0" dirty="0">
              <a:ln>
                <a:noFill/>
              </a:ln>
              <a:solidFill>
                <a:srgbClr val="4470A7"/>
              </a:solidFill>
              <a:effectLst/>
              <a:uFillTx/>
              <a:sym typeface="Helvetica"/>
            </a:endParaRPr>
          </a:p>
        </p:txBody>
      </p:sp>
      <p:pic>
        <p:nvPicPr>
          <p:cNvPr id="4" name="Picture 3" descr="A close up of a sign&#10;&#10;Description automatically generated">
            <a:extLst>
              <a:ext uri="{FF2B5EF4-FFF2-40B4-BE49-F238E27FC236}">
                <a16:creationId xmlns:a16="http://schemas.microsoft.com/office/drawing/2014/main" id="{039DE255-66A4-984E-A411-7CCFE49AA4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42535" y="9605235"/>
            <a:ext cx="2157997" cy="2157997"/>
          </a:xfrm>
          <a:prstGeom prst="rect">
            <a:avLst/>
          </a:prstGeom>
        </p:spPr>
      </p:pic>
    </p:spTree>
    <p:extLst>
      <p:ext uri="{BB962C8B-B14F-4D97-AF65-F5344CB8AC3E}">
        <p14:creationId xmlns:p14="http://schemas.microsoft.com/office/powerpoint/2010/main" val="43766272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55EF-1BE7-7E4B-A4C4-D048A4B2D3DD}"/>
              </a:ext>
            </a:extLst>
          </p:cNvPr>
          <p:cNvSpPr>
            <a:spLocks noGrp="1"/>
          </p:cNvSpPr>
          <p:nvPr>
            <p:ph type="title"/>
          </p:nvPr>
        </p:nvSpPr>
        <p:spPr>
          <a:xfrm>
            <a:off x="2539742" y="12303"/>
            <a:ext cx="17526000" cy="2286002"/>
          </a:xfrm>
        </p:spPr>
        <p:txBody>
          <a:bodyPr>
            <a:normAutofit fontScale="90000"/>
          </a:bodyPr>
          <a:lstStyle/>
          <a:p>
            <a:r>
              <a:rPr lang="en-US" dirty="0">
                <a:solidFill>
                  <a:srgbClr val="4470A7"/>
                </a:solidFill>
              </a:rPr>
              <a:t>Essential Features of the Voucher Scheme</a:t>
            </a:r>
            <a:endParaRPr lang="en-US" dirty="0"/>
          </a:p>
        </p:txBody>
      </p:sp>
      <p:graphicFrame>
        <p:nvGraphicFramePr>
          <p:cNvPr id="4" name="Diagram 3">
            <a:extLst>
              <a:ext uri="{FF2B5EF4-FFF2-40B4-BE49-F238E27FC236}">
                <a16:creationId xmlns:a16="http://schemas.microsoft.com/office/drawing/2014/main" id="{A4C62075-47E6-6D45-9DD7-7AD9FAF954F0}"/>
              </a:ext>
            </a:extLst>
          </p:cNvPr>
          <p:cNvGraphicFramePr/>
          <p:nvPr>
            <p:extLst>
              <p:ext uri="{D42A27DB-BD31-4B8C-83A1-F6EECF244321}">
                <p14:modId xmlns:p14="http://schemas.microsoft.com/office/powerpoint/2010/main" val="444820149"/>
              </p:ext>
            </p:extLst>
          </p:nvPr>
        </p:nvGraphicFramePr>
        <p:xfrm>
          <a:off x="-1720436" y="3535394"/>
          <a:ext cx="25243232" cy="9082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Picture 12">
            <a:extLst>
              <a:ext uri="{FF2B5EF4-FFF2-40B4-BE49-F238E27FC236}">
                <a16:creationId xmlns:a16="http://schemas.microsoft.com/office/drawing/2014/main" id="{D6E18C02-018F-4544-992E-8BEAB024AF4E}"/>
              </a:ext>
            </a:extLst>
          </p:cNvPr>
          <p:cNvPicPr>
            <a:picLocks noChangeAspect="1"/>
          </p:cNvPicPr>
          <p:nvPr/>
        </p:nvPicPr>
        <p:blipFill>
          <a:blip r:embed="rId7">
            <a:extLst/>
          </a:blip>
          <a:stretch>
            <a:fillRect/>
          </a:stretch>
        </p:blipFill>
        <p:spPr>
          <a:xfrm>
            <a:off x="-742" y="-55858"/>
            <a:ext cx="1961459" cy="1961458"/>
          </a:xfrm>
          <a:prstGeom prst="rect">
            <a:avLst/>
          </a:prstGeom>
          <a:ln w="12700">
            <a:miter lim="400000"/>
          </a:ln>
        </p:spPr>
      </p:pic>
      <p:pic>
        <p:nvPicPr>
          <p:cNvPr id="6" name="HelixNebula-LogoRef.jpg" descr="HelixNebula-LogoRef.jpg">
            <a:extLst>
              <a:ext uri="{FF2B5EF4-FFF2-40B4-BE49-F238E27FC236}">
                <a16:creationId xmlns:a16="http://schemas.microsoft.com/office/drawing/2014/main" id="{872447C0-BDC8-2E49-ACC4-0041699FCA56}"/>
              </a:ext>
            </a:extLst>
          </p:cNvPr>
          <p:cNvPicPr>
            <a:picLocks noChangeAspect="1"/>
          </p:cNvPicPr>
          <p:nvPr/>
        </p:nvPicPr>
        <p:blipFill>
          <a:blip r:embed="rId8">
            <a:extLst/>
          </a:blip>
          <a:stretch>
            <a:fillRect/>
          </a:stretch>
        </p:blipFill>
        <p:spPr>
          <a:xfrm>
            <a:off x="20380067" y="12303"/>
            <a:ext cx="4003934" cy="2110770"/>
          </a:xfrm>
          <a:prstGeom prst="rect">
            <a:avLst/>
          </a:prstGeom>
          <a:ln w="12700">
            <a:miter lim="400000"/>
          </a:ln>
        </p:spPr>
      </p:pic>
      <p:pic>
        <p:nvPicPr>
          <p:cNvPr id="7" name="Picture 6" descr="A picture containing clipart&#10;&#10;Description automatically generated">
            <a:extLst>
              <a:ext uri="{FF2B5EF4-FFF2-40B4-BE49-F238E27FC236}">
                <a16:creationId xmlns:a16="http://schemas.microsoft.com/office/drawing/2014/main" id="{91C17EF9-62FB-884D-9BD0-38713DC719C2}"/>
              </a:ext>
            </a:extLst>
          </p:cNvPr>
          <p:cNvPicPr>
            <a:picLocks noChangeAspect="1"/>
          </p:cNvPicPr>
          <p:nvPr/>
        </p:nvPicPr>
        <p:blipFill>
          <a:blip r:embed="rId9"/>
          <a:stretch>
            <a:fillRect/>
          </a:stretch>
        </p:blipFill>
        <p:spPr>
          <a:xfrm>
            <a:off x="20951567" y="10969458"/>
            <a:ext cx="3401450" cy="1364424"/>
          </a:xfrm>
          <a:prstGeom prst="rect">
            <a:avLst/>
          </a:prstGeom>
        </p:spPr>
      </p:pic>
    </p:spTree>
    <p:extLst>
      <p:ext uri="{BB962C8B-B14F-4D97-AF65-F5344CB8AC3E}">
        <p14:creationId xmlns:p14="http://schemas.microsoft.com/office/powerpoint/2010/main" val="20813014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F17C584B-C2B6-4C85-A2C0-9F42F412821A}"/>
                                            </p:graphicEl>
                                          </p:spTgt>
                                        </p:tgtEl>
                                        <p:attrNameLst>
                                          <p:attrName>style.visibility</p:attrName>
                                        </p:attrNameLst>
                                      </p:cBhvr>
                                      <p:to>
                                        <p:strVal val="visible"/>
                                      </p:to>
                                    </p:set>
                                    <p:animEffect transition="in" filter="fade">
                                      <p:cBhvr>
                                        <p:cTn id="7" dur="500"/>
                                        <p:tgtEl>
                                          <p:spTgt spid="4">
                                            <p:graphicEl>
                                              <a:dgm id="{F17C584B-C2B6-4C85-A2C0-9F42F412821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8742699E-953D-45FC-B03C-46C49EB10DED}"/>
                                            </p:graphicEl>
                                          </p:spTgt>
                                        </p:tgtEl>
                                        <p:attrNameLst>
                                          <p:attrName>style.visibility</p:attrName>
                                        </p:attrNameLst>
                                      </p:cBhvr>
                                      <p:to>
                                        <p:strVal val="visible"/>
                                      </p:to>
                                    </p:set>
                                    <p:animEffect transition="in" filter="fade">
                                      <p:cBhvr>
                                        <p:cTn id="10" dur="500"/>
                                        <p:tgtEl>
                                          <p:spTgt spid="4">
                                            <p:graphicEl>
                                              <a:dgm id="{8742699E-953D-45FC-B03C-46C49EB10DED}"/>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337B92C4-5C51-4ACE-9E44-3BFB3B6C39D7}"/>
                                            </p:graphicEl>
                                          </p:spTgt>
                                        </p:tgtEl>
                                        <p:attrNameLst>
                                          <p:attrName>style.visibility</p:attrName>
                                        </p:attrNameLst>
                                      </p:cBhvr>
                                      <p:to>
                                        <p:strVal val="visible"/>
                                      </p:to>
                                    </p:set>
                                    <p:animEffect transition="in" filter="fade">
                                      <p:cBhvr>
                                        <p:cTn id="15" dur="500"/>
                                        <p:tgtEl>
                                          <p:spTgt spid="4">
                                            <p:graphicEl>
                                              <a:dgm id="{337B92C4-5C51-4ACE-9E44-3BFB3B6C39D7}"/>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C1B10F2B-3832-4349-92D0-A5FA38F4CA64}"/>
                                            </p:graphicEl>
                                          </p:spTgt>
                                        </p:tgtEl>
                                        <p:attrNameLst>
                                          <p:attrName>style.visibility</p:attrName>
                                        </p:attrNameLst>
                                      </p:cBhvr>
                                      <p:to>
                                        <p:strVal val="visible"/>
                                      </p:to>
                                    </p:set>
                                    <p:animEffect transition="in" filter="fade">
                                      <p:cBhvr>
                                        <p:cTn id="18" dur="500"/>
                                        <p:tgtEl>
                                          <p:spTgt spid="4">
                                            <p:graphicEl>
                                              <a:dgm id="{C1B10F2B-3832-4349-92D0-A5FA38F4CA6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graphicEl>
                                              <a:dgm id="{79316997-0471-435B-B586-3E41DC9278D2}"/>
                                            </p:graphicEl>
                                          </p:spTgt>
                                        </p:tgtEl>
                                        <p:attrNameLst>
                                          <p:attrName>style.visibility</p:attrName>
                                        </p:attrNameLst>
                                      </p:cBhvr>
                                      <p:to>
                                        <p:strVal val="visible"/>
                                      </p:to>
                                    </p:set>
                                    <p:animEffect transition="in" filter="fade">
                                      <p:cBhvr>
                                        <p:cTn id="23" dur="500"/>
                                        <p:tgtEl>
                                          <p:spTgt spid="4">
                                            <p:graphicEl>
                                              <a:dgm id="{79316997-0471-435B-B586-3E41DC9278D2}"/>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graphicEl>
                                              <a:dgm id="{9E98C074-7371-463F-9E63-8597570DC9B7}"/>
                                            </p:graphicEl>
                                          </p:spTgt>
                                        </p:tgtEl>
                                        <p:attrNameLst>
                                          <p:attrName>style.visibility</p:attrName>
                                        </p:attrNameLst>
                                      </p:cBhvr>
                                      <p:to>
                                        <p:strVal val="visible"/>
                                      </p:to>
                                    </p:set>
                                    <p:animEffect transition="in" filter="fade">
                                      <p:cBhvr>
                                        <p:cTn id="26" dur="500"/>
                                        <p:tgtEl>
                                          <p:spTgt spid="4">
                                            <p:graphicEl>
                                              <a:dgm id="{9E98C074-7371-463F-9E63-8597570DC9B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35389BB9-B5CF-4464-BB37-B43137FD0C06}"/>
                                            </p:graphicEl>
                                          </p:spTgt>
                                        </p:tgtEl>
                                        <p:attrNameLst>
                                          <p:attrName>style.visibility</p:attrName>
                                        </p:attrNameLst>
                                      </p:cBhvr>
                                      <p:to>
                                        <p:strVal val="visible"/>
                                      </p:to>
                                    </p:set>
                                    <p:animEffect transition="in" filter="fade">
                                      <p:cBhvr>
                                        <p:cTn id="31" dur="500"/>
                                        <p:tgtEl>
                                          <p:spTgt spid="4">
                                            <p:graphicEl>
                                              <a:dgm id="{35389BB9-B5CF-4464-BB37-B43137FD0C06}"/>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graphicEl>
                                              <a:dgm id="{D2752E39-5B9C-4BC8-9122-EE91FE9FDABA}"/>
                                            </p:graphicEl>
                                          </p:spTgt>
                                        </p:tgtEl>
                                        <p:attrNameLst>
                                          <p:attrName>style.visibility</p:attrName>
                                        </p:attrNameLst>
                                      </p:cBhvr>
                                      <p:to>
                                        <p:strVal val="visible"/>
                                      </p:to>
                                    </p:set>
                                    <p:animEffect transition="in" filter="fade">
                                      <p:cBhvr>
                                        <p:cTn id="34" dur="500"/>
                                        <p:tgtEl>
                                          <p:spTgt spid="4">
                                            <p:graphicEl>
                                              <a:dgm id="{D2752E39-5B9C-4BC8-9122-EE91FE9FDABA}"/>
                                            </p:graphicEl>
                                          </p:spTgt>
                                        </p:tgtEl>
                                      </p:cBhvr>
                                    </p:animEffect>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linds(horizont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Title 4"/>
          <p:cNvSpPr txBox="1">
            <a:spLocks noGrp="1"/>
          </p:cNvSpPr>
          <p:nvPr>
            <p:ph type="title"/>
          </p:nvPr>
        </p:nvSpPr>
        <p:spPr>
          <a:xfrm>
            <a:off x="3228975" y="404120"/>
            <a:ext cx="14947824" cy="1285876"/>
          </a:xfrm>
          <a:prstGeom prst="rect">
            <a:avLst/>
          </a:prstGeom>
        </p:spPr>
        <p:txBody>
          <a:bodyPr>
            <a:normAutofit/>
          </a:bodyPr>
          <a:lstStyle/>
          <a:p>
            <a:pPr defTabSz="500634"/>
            <a:r>
              <a:rPr lang="en-US" b="1" dirty="0">
                <a:latin typeface="Maven Pro" panose="02000000000000000000" pitchFamily="2" charset="0"/>
              </a:rPr>
              <a:t>Lessons Learned</a:t>
            </a:r>
            <a:endParaRPr b="1" dirty="0">
              <a:latin typeface="Maven Pro" panose="02000000000000000000" pitchFamily="2" charset="0"/>
            </a:endParaRPr>
          </a:p>
        </p:txBody>
      </p:sp>
      <p:sp>
        <p:nvSpPr>
          <p:cNvPr id="1073" name="Content Placeholder 5"/>
          <p:cNvSpPr txBox="1">
            <a:spLocks noGrp="1"/>
          </p:cNvSpPr>
          <p:nvPr>
            <p:ph type="body" idx="1"/>
          </p:nvPr>
        </p:nvSpPr>
        <p:spPr>
          <a:xfrm>
            <a:off x="-742" y="2200275"/>
            <a:ext cx="24032317" cy="10745704"/>
          </a:xfrm>
          <a:prstGeom prst="rect">
            <a:avLst/>
          </a:prstGeom>
        </p:spPr>
        <p:txBody>
          <a:bodyPr>
            <a:noAutofit/>
          </a:bodyPr>
          <a:lstStyle/>
          <a:p>
            <a:pPr marL="327384" indent="-327384" defTabSz="873024">
              <a:spcBef>
                <a:spcPts val="376"/>
              </a:spcBef>
              <a:defRPr sz="4275" b="1" i="1"/>
            </a:pPr>
            <a:r>
              <a:rPr lang="en-US" sz="4000" dirty="0"/>
              <a:t>Framework agreements provide a convenient structure for service procurements in the scientific community</a:t>
            </a:r>
            <a:endParaRPr sz="4000" dirty="0"/>
          </a:p>
          <a:p>
            <a:pPr marL="0" indent="0" defTabSz="873024">
              <a:spcBef>
                <a:spcPts val="376"/>
              </a:spcBef>
              <a:buNone/>
              <a:defRPr sz="3800" b="1" i="1"/>
            </a:pPr>
            <a:endParaRPr sz="3600" dirty="0"/>
          </a:p>
          <a:p>
            <a:pPr marL="327384" indent="-327384" defTabSz="873024">
              <a:spcBef>
                <a:spcPts val="376"/>
              </a:spcBef>
              <a:defRPr sz="4275" b="1" i="1"/>
            </a:pPr>
            <a:r>
              <a:rPr lang="en-US" sz="4000" dirty="0"/>
              <a:t>Volume and requirement aggregation across a group of scientific </a:t>
            </a:r>
            <a:r>
              <a:rPr lang="en-US" sz="4000" dirty="0" err="1"/>
              <a:t>organisations</a:t>
            </a:r>
            <a:r>
              <a:rPr lang="en-US" sz="4000" dirty="0"/>
              <a:t> brings advantages -&gt; </a:t>
            </a:r>
            <a:endParaRPr lang="en-US" sz="4000" dirty="0">
              <a:solidFill>
                <a:schemeClr val="tx1"/>
              </a:solidFill>
            </a:endParaRPr>
          </a:p>
          <a:p>
            <a:pPr marL="327384" indent="-327384" defTabSz="873024">
              <a:spcBef>
                <a:spcPts val="376"/>
              </a:spcBef>
              <a:defRPr sz="4275" b="1" i="1"/>
            </a:pPr>
            <a:endParaRPr lang="en-US" sz="4000" dirty="0"/>
          </a:p>
          <a:p>
            <a:pPr marL="327384" indent="-327384" defTabSz="873024">
              <a:spcBef>
                <a:spcPts val="376"/>
              </a:spcBef>
              <a:defRPr sz="4275" b="1" i="1"/>
            </a:pPr>
            <a:r>
              <a:rPr lang="en-US" sz="4000" dirty="0"/>
              <a:t>Use a small number of cloud providers in parallel to avoid lock-in and ensure service continuity</a:t>
            </a:r>
            <a:endParaRPr sz="4000" dirty="0"/>
          </a:p>
          <a:p>
            <a:pPr marL="0" indent="0" defTabSz="873024">
              <a:spcBef>
                <a:spcPts val="226"/>
              </a:spcBef>
              <a:buNone/>
              <a:defRPr sz="4275" b="1" i="1"/>
            </a:pPr>
            <a:endParaRPr lang="en-US" sz="4000" dirty="0"/>
          </a:p>
          <a:p>
            <a:pPr marL="363760" indent="-363760" defTabSz="873024">
              <a:spcBef>
                <a:spcPts val="226"/>
              </a:spcBef>
              <a:defRPr sz="4275" b="1" i="1"/>
            </a:pPr>
            <a:r>
              <a:rPr lang="en-US" sz="4000" dirty="0"/>
              <a:t>Need a scientific test validation suite and need to repatriate data at the end of contracts -&gt;</a:t>
            </a:r>
            <a:r>
              <a:rPr lang="en-US" sz="4000" dirty="0">
                <a:solidFill>
                  <a:schemeClr val="tx1"/>
                </a:solidFill>
              </a:rPr>
              <a:t> </a:t>
            </a:r>
          </a:p>
          <a:p>
            <a:pPr marL="363760" indent="-363760" defTabSz="873024">
              <a:spcBef>
                <a:spcPts val="226"/>
              </a:spcBef>
              <a:defRPr sz="4275" b="1" i="1"/>
            </a:pPr>
            <a:endParaRPr lang="en-US" sz="4000" dirty="0"/>
          </a:p>
          <a:p>
            <a:pPr marL="363760" indent="-363760" defTabSz="873024">
              <a:spcBef>
                <a:spcPts val="226"/>
              </a:spcBef>
              <a:defRPr sz="4275" b="1" i="1"/>
            </a:pPr>
            <a:r>
              <a:rPr lang="en-US" sz="4000" dirty="0"/>
              <a:t>Commercial clouds offer opportunities to rapidly scale cutting edge technology for R&amp;D deployments -&gt; </a:t>
            </a:r>
            <a:endParaRPr lang="en-US" sz="4000" dirty="0">
              <a:solidFill>
                <a:schemeClr val="tx1"/>
              </a:solidFill>
            </a:endParaRPr>
          </a:p>
          <a:p>
            <a:pPr marL="363760" indent="-363760" defTabSz="873024">
              <a:spcBef>
                <a:spcPts val="226"/>
              </a:spcBef>
              <a:defRPr sz="4275" b="1" i="1"/>
            </a:pPr>
            <a:endParaRPr lang="en-US" sz="4000" dirty="0"/>
          </a:p>
          <a:p>
            <a:pPr marL="363760" indent="-363760" defTabSz="873024">
              <a:spcBef>
                <a:spcPts val="226"/>
              </a:spcBef>
              <a:defRPr sz="4275" b="1" i="1"/>
            </a:pPr>
            <a:r>
              <a:rPr lang="en-US" sz="4000" dirty="0"/>
              <a:t>Vouchers/Credits are a practical means to provide limited-scale access to commercial cloud services for end-users -&gt; </a:t>
            </a:r>
            <a:endParaRPr lang="en-US" sz="4000" dirty="0">
              <a:solidFill>
                <a:schemeClr val="tx1"/>
              </a:solidFill>
            </a:endParaRPr>
          </a:p>
          <a:p>
            <a:pPr marL="0" indent="0" defTabSz="873024">
              <a:spcBef>
                <a:spcPts val="226"/>
              </a:spcBef>
              <a:buNone/>
              <a:defRPr sz="4275" b="1" i="1"/>
            </a:pPr>
            <a:endParaRPr lang="en-US" sz="4000" dirty="0"/>
          </a:p>
          <a:p>
            <a:pPr marL="363760" indent="-363760" defTabSz="873024">
              <a:spcBef>
                <a:spcPts val="226"/>
              </a:spcBef>
              <a:defRPr sz="4275" b="1" i="1"/>
            </a:pPr>
            <a:r>
              <a:rPr lang="en-US" sz="4000" dirty="0"/>
              <a:t>Commercial clouds providers offer services that are certified against international standards (e.g. ISO 27000 family) and consistent with legislation (e.g. GDPR) </a:t>
            </a:r>
          </a:p>
          <a:p>
            <a:pPr marL="0" indent="0" defTabSz="873024">
              <a:spcBef>
                <a:spcPts val="226"/>
              </a:spcBef>
              <a:buNone/>
              <a:defRPr sz="4275" b="1" i="1"/>
            </a:pPr>
            <a:endParaRPr lang="en-US" sz="4000" dirty="0"/>
          </a:p>
          <a:p>
            <a:pPr marL="0" indent="0" defTabSz="873024">
              <a:spcBef>
                <a:spcPts val="226"/>
              </a:spcBef>
              <a:buNone/>
              <a:defRPr sz="4275" b="1" i="1"/>
            </a:pPr>
            <a:endParaRPr lang="en-US" sz="3600" dirty="0"/>
          </a:p>
        </p:txBody>
      </p:sp>
      <p:pic>
        <p:nvPicPr>
          <p:cNvPr id="4" name="Picture 3" descr="Picture 12">
            <a:extLst>
              <a:ext uri="{FF2B5EF4-FFF2-40B4-BE49-F238E27FC236}">
                <a16:creationId xmlns:a16="http://schemas.microsoft.com/office/drawing/2014/main" id="{83603750-013E-AF4E-AFDB-A51877D83AB9}"/>
              </a:ext>
            </a:extLst>
          </p:cNvPr>
          <p:cNvPicPr>
            <a:picLocks noChangeAspect="1"/>
          </p:cNvPicPr>
          <p:nvPr/>
        </p:nvPicPr>
        <p:blipFill>
          <a:blip r:embed="rId2">
            <a:extLst/>
          </a:blip>
          <a:stretch>
            <a:fillRect/>
          </a:stretch>
        </p:blipFill>
        <p:spPr>
          <a:xfrm>
            <a:off x="-742" y="-55858"/>
            <a:ext cx="1961459" cy="1961458"/>
          </a:xfrm>
          <a:prstGeom prst="rect">
            <a:avLst/>
          </a:prstGeom>
          <a:ln w="12700">
            <a:miter lim="400000"/>
          </a:ln>
        </p:spPr>
      </p:pic>
      <p:pic>
        <p:nvPicPr>
          <p:cNvPr id="5" name="HelixNebula-LogoRef.jpg" descr="HelixNebula-LogoRef.jpg">
            <a:extLst>
              <a:ext uri="{FF2B5EF4-FFF2-40B4-BE49-F238E27FC236}">
                <a16:creationId xmlns:a16="http://schemas.microsoft.com/office/drawing/2014/main" id="{15E12D1A-FD13-C84D-9AE6-94361D16F1E4}"/>
              </a:ext>
            </a:extLst>
          </p:cNvPr>
          <p:cNvPicPr>
            <a:picLocks noChangeAspect="1"/>
          </p:cNvPicPr>
          <p:nvPr/>
        </p:nvPicPr>
        <p:blipFill>
          <a:blip r:embed="rId3">
            <a:extLst/>
          </a:blip>
          <a:stretch>
            <a:fillRect/>
          </a:stretch>
        </p:blipFill>
        <p:spPr>
          <a:xfrm>
            <a:off x="20380067" y="12303"/>
            <a:ext cx="4003934" cy="2110770"/>
          </a:xfrm>
          <a:prstGeom prst="rect">
            <a:avLst/>
          </a:prstGeom>
          <a:ln w="12700">
            <a:miter lim="400000"/>
          </a:ln>
        </p:spPr>
      </p:pic>
      <p:pic>
        <p:nvPicPr>
          <p:cNvPr id="7" name="Picture 12" descr="Picture 12">
            <a:extLst>
              <a:ext uri="{FF2B5EF4-FFF2-40B4-BE49-F238E27FC236}">
                <a16:creationId xmlns:a16="http://schemas.microsoft.com/office/drawing/2014/main" id="{5A34C5F8-0620-B24F-AE19-7CB8F702679E}"/>
              </a:ext>
            </a:extLst>
          </p:cNvPr>
          <p:cNvPicPr>
            <a:picLocks noChangeAspect="1"/>
          </p:cNvPicPr>
          <p:nvPr/>
        </p:nvPicPr>
        <p:blipFill>
          <a:blip r:embed="rId4">
            <a:extLst/>
          </a:blip>
          <a:stretch>
            <a:fillRect/>
          </a:stretch>
        </p:blipFill>
        <p:spPr>
          <a:xfrm>
            <a:off x="21742278" y="3281950"/>
            <a:ext cx="2882353" cy="1103672"/>
          </a:xfrm>
          <a:prstGeom prst="rect">
            <a:avLst/>
          </a:prstGeom>
          <a:ln w="12700">
            <a:miter lim="400000"/>
          </a:ln>
        </p:spPr>
      </p:pic>
      <p:pic>
        <p:nvPicPr>
          <p:cNvPr id="8" name="Picture 12" descr="Picture 12">
            <a:extLst>
              <a:ext uri="{FF2B5EF4-FFF2-40B4-BE49-F238E27FC236}">
                <a16:creationId xmlns:a16="http://schemas.microsoft.com/office/drawing/2014/main" id="{51C9DFE2-0D15-604E-B0E0-6D6BF1C3C5BF}"/>
              </a:ext>
            </a:extLst>
          </p:cNvPr>
          <p:cNvPicPr>
            <a:picLocks noChangeAspect="1"/>
          </p:cNvPicPr>
          <p:nvPr/>
        </p:nvPicPr>
        <p:blipFill>
          <a:blip r:embed="rId4">
            <a:extLst/>
          </a:blip>
          <a:stretch>
            <a:fillRect/>
          </a:stretch>
        </p:blipFill>
        <p:spPr>
          <a:xfrm>
            <a:off x="19683664" y="5991414"/>
            <a:ext cx="2882352" cy="1103672"/>
          </a:xfrm>
          <a:prstGeom prst="rect">
            <a:avLst/>
          </a:prstGeom>
          <a:ln w="12700">
            <a:miter lim="400000"/>
          </a:ln>
        </p:spPr>
      </p:pic>
      <p:pic>
        <p:nvPicPr>
          <p:cNvPr id="9" name="Picture 12" descr="Picture 12">
            <a:extLst>
              <a:ext uri="{FF2B5EF4-FFF2-40B4-BE49-F238E27FC236}">
                <a16:creationId xmlns:a16="http://schemas.microsoft.com/office/drawing/2014/main" id="{9C337A04-7958-0F4B-B720-06138738358C}"/>
              </a:ext>
            </a:extLst>
          </p:cNvPr>
          <p:cNvPicPr>
            <a:picLocks noChangeAspect="1"/>
          </p:cNvPicPr>
          <p:nvPr/>
        </p:nvPicPr>
        <p:blipFill>
          <a:blip r:embed="rId4">
            <a:extLst/>
          </a:blip>
          <a:stretch>
            <a:fillRect/>
          </a:stretch>
        </p:blipFill>
        <p:spPr>
          <a:xfrm>
            <a:off x="2133389" y="9174440"/>
            <a:ext cx="2874147" cy="1100530"/>
          </a:xfrm>
          <a:prstGeom prst="rect">
            <a:avLst/>
          </a:prstGeom>
          <a:ln w="12700">
            <a:miter lim="400000"/>
          </a:ln>
        </p:spPr>
      </p:pic>
      <p:pic>
        <p:nvPicPr>
          <p:cNvPr id="10" name="Picture 12" descr="Picture 12">
            <a:extLst>
              <a:ext uri="{FF2B5EF4-FFF2-40B4-BE49-F238E27FC236}">
                <a16:creationId xmlns:a16="http://schemas.microsoft.com/office/drawing/2014/main" id="{62AC9F13-B4E2-FF42-811E-792C767E4BFE}"/>
              </a:ext>
            </a:extLst>
          </p:cNvPr>
          <p:cNvPicPr>
            <a:picLocks noChangeAspect="1"/>
          </p:cNvPicPr>
          <p:nvPr/>
        </p:nvPicPr>
        <p:blipFill>
          <a:blip r:embed="rId4">
            <a:extLst/>
          </a:blip>
          <a:stretch>
            <a:fillRect/>
          </a:stretch>
        </p:blipFill>
        <p:spPr>
          <a:xfrm>
            <a:off x="22138104" y="7350225"/>
            <a:ext cx="2882352" cy="1103672"/>
          </a:xfrm>
          <a:prstGeom prst="rect">
            <a:avLst/>
          </a:prstGeom>
          <a:ln w="12700">
            <a:miter lim="400000"/>
          </a:ln>
        </p:spPr>
      </p:pic>
    </p:spTree>
    <p:extLst>
      <p:ext uri="{BB962C8B-B14F-4D97-AF65-F5344CB8AC3E}">
        <p14:creationId xmlns:p14="http://schemas.microsoft.com/office/powerpoint/2010/main" val="35361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1219200" y="549278"/>
            <a:ext cx="21945600" cy="2286400"/>
          </a:xfrm>
          <a:prstGeom prst="rect">
            <a:avLst/>
          </a:prstGeom>
          <a:noFill/>
          <a:ln>
            <a:noFill/>
          </a:ln>
        </p:spPr>
        <p:txBody>
          <a:bodyPr spcFirstLastPara="1" vert="horz" wrap="square" lIns="243800" tIns="121866" rIns="243800" bIns="121866" rtlCol="0" anchor="ctr" anchorCtr="0">
            <a:noAutofit/>
          </a:bodyPr>
          <a:lstStyle/>
          <a:p>
            <a:pPr>
              <a:buClr>
                <a:srgbClr val="8F6D98"/>
              </a:buClr>
              <a:buSzPts val="4000"/>
            </a:pPr>
            <a:endParaRPr sz="10666" b="1">
              <a:solidFill>
                <a:srgbClr val="8F6D98"/>
              </a:solidFill>
              <a:latin typeface="Arial"/>
              <a:ea typeface="Arial"/>
              <a:cs typeface="Arial"/>
              <a:sym typeface="Arial"/>
            </a:endParaRPr>
          </a:p>
        </p:txBody>
      </p:sp>
      <p:sp>
        <p:nvSpPr>
          <p:cNvPr id="135" name="Google Shape;135;p27"/>
          <p:cNvSpPr txBox="1">
            <a:spLocks noGrp="1"/>
          </p:cNvSpPr>
          <p:nvPr>
            <p:ph type="body" idx="1"/>
          </p:nvPr>
        </p:nvSpPr>
        <p:spPr>
          <a:xfrm>
            <a:off x="1219200" y="3200402"/>
            <a:ext cx="21945600" cy="9052000"/>
          </a:xfrm>
          <a:prstGeom prst="rect">
            <a:avLst/>
          </a:prstGeom>
          <a:noFill/>
          <a:ln>
            <a:noFill/>
          </a:ln>
        </p:spPr>
        <p:txBody>
          <a:bodyPr spcFirstLastPara="1" vert="horz" wrap="square" lIns="243800" tIns="121866" rIns="243800" bIns="121866" rtlCol="0" anchor="t" anchorCtr="0">
            <a:noAutofit/>
          </a:bodyPr>
          <a:lstStyle/>
          <a:p>
            <a:pPr marL="914378" indent="-440256">
              <a:spcBef>
                <a:spcPts val="0"/>
              </a:spcBef>
              <a:buClr>
                <a:schemeClr val="dk1"/>
              </a:buClr>
              <a:buSzPts val="2800"/>
              <a:buNone/>
            </a:pPr>
            <a:endParaRPr sz="7466">
              <a:solidFill>
                <a:schemeClr val="dk1"/>
              </a:solidFill>
              <a:latin typeface="Arial"/>
              <a:ea typeface="Arial"/>
              <a:cs typeface="Arial"/>
              <a:sym typeface="Arial"/>
            </a:endParaRPr>
          </a:p>
        </p:txBody>
      </p:sp>
      <p:sp>
        <p:nvSpPr>
          <p:cNvPr id="136" name="Google Shape;136;p27"/>
          <p:cNvSpPr txBox="1">
            <a:spLocks noGrp="1"/>
          </p:cNvSpPr>
          <p:nvPr>
            <p:ph type="ftr" idx="11"/>
          </p:nvPr>
        </p:nvSpPr>
        <p:spPr>
          <a:xfrm>
            <a:off x="30196" y="6526063"/>
            <a:ext cx="981973" cy="365125"/>
          </a:xfrm>
          <a:prstGeom prst="rect">
            <a:avLst/>
          </a:prstGeom>
          <a:noFill/>
          <a:ln/>
        </p:spPr>
        <p:txBody>
          <a:bodyPr spcFirstLastPara="1" vert="horz" wrap="square" lIns="91440" tIns="45720" rIns="91440" bIns="45720" rtlCol="0" anchor="ctr" anchorCtr="0">
            <a:noAutofit/>
          </a:bodyPr>
          <a:lstStyle>
            <a:defPPr>
              <a:defRPr lang="it-IT"/>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400"/>
              <a:defRPr/>
            </a:pPr>
            <a:fld id="{3BF50220-DD9C-47A5-93EE-42AF7A75DF71}" type="slidenum">
              <a:rPr lang="en-GB" smtClean="0"/>
              <a:pPr>
                <a:buClr>
                  <a:srgbClr val="000000"/>
                </a:buClr>
                <a:buSzPts val="1400"/>
                <a:defRPr/>
              </a:pPr>
              <a:t>19</a:t>
            </a:fld>
            <a:endParaRPr sz="2666" b="1">
              <a:solidFill>
                <a:schemeClr val="lt1"/>
              </a:solidFill>
              <a:latin typeface="Arial"/>
              <a:ea typeface="Arial"/>
              <a:cs typeface="Arial"/>
              <a:sym typeface="Arial"/>
            </a:endParaRPr>
          </a:p>
        </p:txBody>
      </p:sp>
      <p:pic>
        <p:nvPicPr>
          <p:cNvPr id="137" name="Google Shape;137;p27"/>
          <p:cNvPicPr preferRelativeResize="0"/>
          <p:nvPr/>
        </p:nvPicPr>
        <p:blipFill rotWithShape="1">
          <a:blip r:embed="rId3">
            <a:alphaModFix/>
          </a:blip>
          <a:srcRect/>
          <a:stretch/>
        </p:blipFill>
        <p:spPr>
          <a:xfrm>
            <a:off x="1" y="3"/>
            <a:ext cx="24384006" cy="13716002"/>
          </a:xfrm>
          <a:prstGeom prst="rect">
            <a:avLst/>
          </a:prstGeom>
          <a:noFill/>
          <a:ln>
            <a:noFill/>
          </a:ln>
        </p:spPr>
      </p:pic>
      <p:sp>
        <p:nvSpPr>
          <p:cNvPr id="139" name="Google Shape;139;p27"/>
          <p:cNvSpPr txBox="1">
            <a:spLocks noGrp="1"/>
          </p:cNvSpPr>
          <p:nvPr>
            <p:ph type="sldNum" idx="12"/>
          </p:nvPr>
        </p:nvSpPr>
        <p:spPr>
          <a:xfrm>
            <a:off x="17221200" y="12712701"/>
            <a:ext cx="5486400" cy="730250"/>
          </a:xfrm>
          <a:prstGeom prst="rect">
            <a:avLst/>
          </a:prstGeom>
          <a:noFill/>
          <a:ln>
            <a:noFill/>
          </a:ln>
        </p:spPr>
        <p:txBody>
          <a:bodyPr spcFirstLastPara="1" vert="horz" wrap="square" lIns="182880" tIns="91440" rIns="182880" bIns="91440" rtlCol="0" anchor="ctr" anchorCtr="0">
            <a:noAutofit/>
          </a:bodyP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buClr>
                <a:srgbClr val="000000"/>
              </a:buClr>
              <a:buSzPts val="1000"/>
            </a:pPr>
            <a:fld id="{D4F8C036-D420-4C97-B426-1DA35F33DC8E}" type="slidenum">
              <a:rPr lang="en-GB" smtClean="0"/>
              <a:pPr>
                <a:buClr>
                  <a:srgbClr val="000000"/>
                </a:buClr>
                <a:buSzPts val="1000"/>
              </a:pPr>
              <a:t>19</a:t>
            </a:fld>
            <a:endParaRPr sz="2666" b="1">
              <a:solidFill>
                <a:schemeClr val="lt1"/>
              </a:solidFill>
              <a:latin typeface="Arial"/>
              <a:ea typeface="Arial"/>
              <a:cs typeface="Arial"/>
              <a:sym typeface="Arial"/>
            </a:endParaRPr>
          </a:p>
        </p:txBody>
      </p:sp>
    </p:spTree>
    <p:extLst>
      <p:ext uri="{BB962C8B-B14F-4D97-AF65-F5344CB8AC3E}">
        <p14:creationId xmlns:p14="http://schemas.microsoft.com/office/powerpoint/2010/main" val="273444659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 name="Content Placeholder 11" descr="Content Placeholder 11"/>
          <p:cNvPicPr>
            <a:picLocks noChangeAspect="1"/>
          </p:cNvPicPr>
          <p:nvPr/>
        </p:nvPicPr>
        <p:blipFill>
          <a:blip r:embed="rId3">
            <a:extLst/>
          </a:blip>
          <a:stretch>
            <a:fillRect/>
          </a:stretch>
        </p:blipFill>
        <p:spPr>
          <a:xfrm>
            <a:off x="16254590" y="2476130"/>
            <a:ext cx="7476970" cy="9064880"/>
          </a:xfrm>
          <a:prstGeom prst="rect">
            <a:avLst/>
          </a:prstGeom>
          <a:ln w="12700">
            <a:miter lim="400000"/>
          </a:ln>
        </p:spPr>
      </p:pic>
      <p:sp>
        <p:nvSpPr>
          <p:cNvPr id="935" name="Title 1"/>
          <p:cNvSpPr txBox="1">
            <a:spLocks noGrp="1"/>
          </p:cNvSpPr>
          <p:nvPr>
            <p:ph type="title"/>
          </p:nvPr>
        </p:nvSpPr>
        <p:spPr>
          <a:xfrm>
            <a:off x="2244584" y="291099"/>
            <a:ext cx="17792355" cy="1530651"/>
          </a:xfrm>
          <a:prstGeom prst="rect">
            <a:avLst/>
          </a:prstGeom>
        </p:spPr>
        <p:txBody>
          <a:bodyPr>
            <a:normAutofit fontScale="90000"/>
          </a:bodyPr>
          <a:lstStyle>
            <a:lvl1pPr defTabSz="515995">
              <a:defRPr sz="5445"/>
            </a:lvl1pPr>
          </a:lstStyle>
          <a:p>
            <a:r>
              <a:t>Helix Nebula Science Cloud Joint Pre-Commercial Procurement</a:t>
            </a:r>
          </a:p>
        </p:txBody>
      </p:sp>
      <p:grpSp>
        <p:nvGrpSpPr>
          <p:cNvPr id="950" name="Group 2"/>
          <p:cNvGrpSpPr/>
          <p:nvPr/>
        </p:nvGrpSpPr>
        <p:grpSpPr>
          <a:xfrm>
            <a:off x="17462910" y="5490984"/>
            <a:ext cx="4186330" cy="3734684"/>
            <a:chOff x="-3" y="-1"/>
            <a:chExt cx="4186329" cy="3734683"/>
          </a:xfrm>
        </p:grpSpPr>
        <p:pic>
          <p:nvPicPr>
            <p:cNvPr id="936" name="Picture 15" descr="Picture 15"/>
            <p:cNvPicPr>
              <a:picLocks noChangeAspect="1"/>
            </p:cNvPicPr>
            <p:nvPr/>
          </p:nvPicPr>
          <p:blipFill>
            <a:blip r:embed="rId4">
              <a:extLst/>
            </a:blip>
            <a:stretch>
              <a:fillRect/>
            </a:stretch>
          </p:blipFill>
          <p:spPr>
            <a:xfrm>
              <a:off x="1076485" y="-2"/>
              <a:ext cx="1064200" cy="288683"/>
            </a:xfrm>
            <a:prstGeom prst="rect">
              <a:avLst/>
            </a:prstGeom>
            <a:ln w="12700" cap="flat">
              <a:noFill/>
              <a:miter lim="400000"/>
            </a:ln>
            <a:effectLst/>
          </p:spPr>
        </p:pic>
        <p:grpSp>
          <p:nvGrpSpPr>
            <p:cNvPr id="949" name="Group 23"/>
            <p:cNvGrpSpPr/>
            <p:nvPr/>
          </p:nvGrpSpPr>
          <p:grpSpPr>
            <a:xfrm>
              <a:off x="-4" y="404650"/>
              <a:ext cx="4186330" cy="3330032"/>
              <a:chOff x="-1" y="-2"/>
              <a:chExt cx="4186329" cy="3330031"/>
            </a:xfrm>
          </p:grpSpPr>
          <p:pic>
            <p:nvPicPr>
              <p:cNvPr id="937" name="Picture 16" descr="Picture 16"/>
              <p:cNvPicPr>
                <a:picLocks noChangeAspect="1"/>
              </p:cNvPicPr>
              <p:nvPr/>
            </p:nvPicPr>
            <p:blipFill>
              <a:blip r:embed="rId5">
                <a:extLst/>
              </a:blip>
              <a:stretch>
                <a:fillRect/>
              </a:stretch>
            </p:blipFill>
            <p:spPr>
              <a:xfrm>
                <a:off x="933131" y="-3"/>
                <a:ext cx="1115418" cy="351448"/>
              </a:xfrm>
              <a:prstGeom prst="rect">
                <a:avLst/>
              </a:prstGeom>
              <a:ln w="12700" cap="flat">
                <a:noFill/>
                <a:miter lim="400000"/>
              </a:ln>
              <a:effectLst/>
            </p:spPr>
          </p:pic>
          <p:grpSp>
            <p:nvGrpSpPr>
              <p:cNvPr id="948" name="Group 22"/>
              <p:cNvGrpSpPr/>
              <p:nvPr/>
            </p:nvGrpSpPr>
            <p:grpSpPr>
              <a:xfrm>
                <a:off x="-2" y="27350"/>
                <a:ext cx="4186330" cy="3302680"/>
                <a:chOff x="-1" y="-7"/>
                <a:chExt cx="4186329" cy="3302679"/>
              </a:xfrm>
            </p:grpSpPr>
            <p:grpSp>
              <p:nvGrpSpPr>
                <p:cNvPr id="946" name="Group 21"/>
                <p:cNvGrpSpPr/>
                <p:nvPr/>
              </p:nvGrpSpPr>
              <p:grpSpPr>
                <a:xfrm>
                  <a:off x="1421522" y="-8"/>
                  <a:ext cx="2764806" cy="3302680"/>
                  <a:chOff x="-2" y="-5"/>
                  <a:chExt cx="2764805" cy="3302679"/>
                </a:xfrm>
              </p:grpSpPr>
              <p:pic>
                <p:nvPicPr>
                  <p:cNvPr id="938" name="Picture 12" descr="Picture 12"/>
                  <p:cNvPicPr>
                    <a:picLocks noChangeAspect="1"/>
                  </p:cNvPicPr>
                  <p:nvPr/>
                </p:nvPicPr>
                <p:blipFill>
                  <a:blip r:embed="rId6">
                    <a:extLst/>
                  </a:blip>
                  <a:stretch>
                    <a:fillRect/>
                  </a:stretch>
                </p:blipFill>
                <p:spPr>
                  <a:xfrm>
                    <a:off x="-3" y="1549407"/>
                    <a:ext cx="1010760" cy="824569"/>
                  </a:xfrm>
                  <a:prstGeom prst="rect">
                    <a:avLst/>
                  </a:prstGeom>
                  <a:ln w="12700" cap="flat">
                    <a:noFill/>
                    <a:miter lim="400000"/>
                  </a:ln>
                  <a:effectLst/>
                </p:spPr>
              </p:pic>
              <p:grpSp>
                <p:nvGrpSpPr>
                  <p:cNvPr id="945" name="Group 20"/>
                  <p:cNvGrpSpPr/>
                  <p:nvPr/>
                </p:nvGrpSpPr>
                <p:grpSpPr>
                  <a:xfrm>
                    <a:off x="1126730" y="-6"/>
                    <a:ext cx="1638074" cy="3302680"/>
                    <a:chOff x="-4" y="-3"/>
                    <a:chExt cx="1638072" cy="3302679"/>
                  </a:xfrm>
                </p:grpSpPr>
                <p:pic>
                  <p:nvPicPr>
                    <p:cNvPr id="939" name="Picture 7" descr="Picture 7"/>
                    <p:cNvPicPr>
                      <a:picLocks noChangeAspect="1"/>
                    </p:cNvPicPr>
                    <p:nvPr/>
                  </p:nvPicPr>
                  <p:blipFill>
                    <a:blip r:embed="rId7">
                      <a:extLst/>
                    </a:blip>
                    <a:stretch>
                      <a:fillRect/>
                    </a:stretch>
                  </p:blipFill>
                  <p:spPr>
                    <a:xfrm>
                      <a:off x="221086" y="1590166"/>
                      <a:ext cx="540091" cy="540085"/>
                    </a:xfrm>
                    <a:prstGeom prst="rect">
                      <a:avLst/>
                    </a:prstGeom>
                    <a:ln w="12700" cap="flat">
                      <a:noFill/>
                      <a:miter lim="400000"/>
                    </a:ln>
                    <a:effectLst/>
                  </p:spPr>
                </p:pic>
                <p:pic>
                  <p:nvPicPr>
                    <p:cNvPr id="940" name="Picture 8" descr="Picture 8"/>
                    <p:cNvPicPr>
                      <a:picLocks noChangeAspect="1"/>
                    </p:cNvPicPr>
                    <p:nvPr/>
                  </p:nvPicPr>
                  <p:blipFill>
                    <a:blip r:embed="rId8">
                      <a:extLst/>
                    </a:blip>
                    <a:stretch>
                      <a:fillRect/>
                    </a:stretch>
                  </p:blipFill>
                  <p:spPr>
                    <a:xfrm>
                      <a:off x="939643" y="2630503"/>
                      <a:ext cx="676746" cy="672173"/>
                    </a:xfrm>
                    <a:prstGeom prst="rect">
                      <a:avLst/>
                    </a:prstGeom>
                    <a:ln w="12700" cap="flat">
                      <a:noFill/>
                      <a:miter lim="400000"/>
                    </a:ln>
                    <a:effectLst/>
                  </p:spPr>
                </p:pic>
                <p:grpSp>
                  <p:nvGrpSpPr>
                    <p:cNvPr id="944" name="Group 19"/>
                    <p:cNvGrpSpPr/>
                    <p:nvPr/>
                  </p:nvGrpSpPr>
                  <p:grpSpPr>
                    <a:xfrm>
                      <a:off x="-5" y="-4"/>
                      <a:ext cx="1638074" cy="1512237"/>
                      <a:chOff x="-2" y="-1"/>
                      <a:chExt cx="1638072" cy="1512236"/>
                    </a:xfrm>
                  </p:grpSpPr>
                  <p:pic>
                    <p:nvPicPr>
                      <p:cNvPr id="941" name="Picture 9" descr="Picture 9"/>
                      <p:cNvPicPr>
                        <a:picLocks noChangeAspect="1"/>
                      </p:cNvPicPr>
                      <p:nvPr/>
                    </p:nvPicPr>
                    <p:blipFill>
                      <a:blip r:embed="rId9">
                        <a:extLst/>
                      </a:blip>
                      <a:stretch>
                        <a:fillRect/>
                      </a:stretch>
                    </p:blipFill>
                    <p:spPr>
                      <a:xfrm>
                        <a:off x="834401" y="-2"/>
                        <a:ext cx="803670" cy="785936"/>
                      </a:xfrm>
                      <a:prstGeom prst="rect">
                        <a:avLst/>
                      </a:prstGeom>
                      <a:ln w="12700" cap="flat">
                        <a:noFill/>
                        <a:miter lim="400000"/>
                      </a:ln>
                      <a:effectLst/>
                    </p:spPr>
                  </p:pic>
                  <p:pic>
                    <p:nvPicPr>
                      <p:cNvPr id="942" name="Picture 13" descr="Picture 13"/>
                      <p:cNvPicPr>
                        <a:picLocks noChangeAspect="1"/>
                      </p:cNvPicPr>
                      <p:nvPr/>
                    </p:nvPicPr>
                    <p:blipFill>
                      <a:blip r:embed="rId10">
                        <a:extLst/>
                      </a:blip>
                      <a:stretch>
                        <a:fillRect/>
                      </a:stretch>
                    </p:blipFill>
                    <p:spPr>
                      <a:xfrm>
                        <a:off x="637748" y="990934"/>
                        <a:ext cx="987561" cy="521301"/>
                      </a:xfrm>
                      <a:prstGeom prst="rect">
                        <a:avLst/>
                      </a:prstGeom>
                      <a:ln w="12700" cap="flat">
                        <a:noFill/>
                        <a:miter lim="400000"/>
                      </a:ln>
                      <a:effectLst/>
                    </p:spPr>
                  </p:pic>
                  <p:pic>
                    <p:nvPicPr>
                      <p:cNvPr id="943" name="Picture 14" descr="Picture 14"/>
                      <p:cNvPicPr>
                        <a:picLocks noChangeAspect="1"/>
                      </p:cNvPicPr>
                      <p:nvPr/>
                    </p:nvPicPr>
                    <p:blipFill>
                      <a:blip r:embed="rId11">
                        <a:extLst/>
                      </a:blip>
                      <a:stretch>
                        <a:fillRect/>
                      </a:stretch>
                    </p:blipFill>
                    <p:spPr>
                      <a:xfrm>
                        <a:off x="-3" y="79080"/>
                        <a:ext cx="834417" cy="313890"/>
                      </a:xfrm>
                      <a:prstGeom prst="rect">
                        <a:avLst/>
                      </a:prstGeom>
                      <a:ln w="12700" cap="flat">
                        <a:noFill/>
                        <a:miter lim="400000"/>
                      </a:ln>
                      <a:effectLst/>
                    </p:spPr>
                  </p:pic>
                </p:grpSp>
              </p:grpSp>
            </p:grpSp>
            <p:pic>
              <p:nvPicPr>
                <p:cNvPr id="947" name="Picture 17" descr="Picture 17"/>
                <p:cNvPicPr>
                  <a:picLocks noChangeAspect="1"/>
                </p:cNvPicPr>
                <p:nvPr/>
              </p:nvPicPr>
              <p:blipFill>
                <a:blip r:embed="rId12">
                  <a:extLst/>
                </a:blip>
                <a:stretch>
                  <a:fillRect/>
                </a:stretch>
              </p:blipFill>
              <p:spPr>
                <a:xfrm>
                  <a:off x="-2" y="2932542"/>
                  <a:ext cx="1344713" cy="294372"/>
                </a:xfrm>
                <a:prstGeom prst="rect">
                  <a:avLst/>
                </a:prstGeom>
                <a:ln w="12700" cap="flat">
                  <a:noFill/>
                  <a:miter lim="400000"/>
                </a:ln>
                <a:effectLst/>
              </p:spPr>
            </p:pic>
          </p:grpSp>
        </p:grpSp>
      </p:grpSp>
      <p:sp>
        <p:nvSpPr>
          <p:cNvPr id="951" name="Slide Number Placeholder 4"/>
          <p:cNvSpPr txBox="1">
            <a:spLocks noGrp="1"/>
          </p:cNvSpPr>
          <p:nvPr>
            <p:ph type="sldNum" sz="quarter" idx="2"/>
          </p:nvPr>
        </p:nvSpPr>
        <p:spPr>
          <a:xfrm>
            <a:off x="23690869" y="12783181"/>
            <a:ext cx="362930" cy="5892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600"/>
            </a:lvl1pPr>
          </a:lstStyle>
          <a:p>
            <a:fld id="{86CB4B4D-7CA3-9044-876B-883B54F8677D}" type="slidenum">
              <a:t>2</a:t>
            </a:fld>
            <a:endParaRPr/>
          </a:p>
        </p:txBody>
      </p:sp>
      <p:sp>
        <p:nvSpPr>
          <p:cNvPr id="952" name="TextBox 24"/>
          <p:cNvSpPr txBox="1"/>
          <p:nvPr/>
        </p:nvSpPr>
        <p:spPr>
          <a:xfrm>
            <a:off x="251563" y="2054348"/>
            <a:ext cx="16528870" cy="1123383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6" tIns="91436" rIns="91436" bIns="91436">
            <a:spAutoFit/>
          </a:bodyPr>
          <a:lstStyle/>
          <a:p>
            <a:pPr>
              <a:defRPr sz="3700">
                <a:latin typeface="+mn-lt"/>
                <a:ea typeface="+mn-ea"/>
                <a:cs typeface="+mn-cs"/>
                <a:sym typeface="Calibri"/>
              </a:defRPr>
            </a:pPr>
            <a:r>
              <a:rPr dirty="0"/>
              <a:t>P</a:t>
            </a:r>
            <a:r>
              <a:rPr sz="3800" dirty="0"/>
              <a:t>rocurers: </a:t>
            </a:r>
            <a:r>
              <a:rPr sz="3800" b="1" dirty="0"/>
              <a:t>CERN, CNRS, DESY, EMBL-EBI, ESRF, IFAE, INFN, KIT, STFC, </a:t>
            </a:r>
            <a:r>
              <a:rPr sz="3800" b="1" dirty="0" err="1"/>
              <a:t>SURFSara</a:t>
            </a:r>
            <a:endParaRPr sz="3800" b="1" dirty="0"/>
          </a:p>
          <a:p>
            <a:pPr>
              <a:defRPr sz="3800" i="1">
                <a:latin typeface="+mn-lt"/>
                <a:ea typeface="+mn-ea"/>
                <a:cs typeface="+mn-cs"/>
                <a:sym typeface="Calibri"/>
              </a:defRPr>
            </a:pPr>
            <a:r>
              <a:rPr dirty="0"/>
              <a:t>Experts: Trust-IT &amp; </a:t>
            </a:r>
            <a:r>
              <a:rPr dirty="0" err="1"/>
              <a:t>EGI.eu</a:t>
            </a:r>
            <a:endParaRPr dirty="0"/>
          </a:p>
          <a:p>
            <a:pPr>
              <a:defRPr sz="3800" i="1">
                <a:latin typeface="+mn-lt"/>
                <a:ea typeface="+mn-ea"/>
                <a:cs typeface="+mn-cs"/>
                <a:sym typeface="Calibri"/>
              </a:defRPr>
            </a:pPr>
            <a:endParaRPr dirty="0"/>
          </a:p>
          <a:p>
            <a:r>
              <a:rPr lang="en-GB" sz="3200" dirty="0">
                <a:solidFill>
                  <a:prstClr val="black"/>
                </a:solidFill>
                <a:latin typeface="+mn-lt"/>
              </a:rPr>
              <a:t>The group of procurers committed procurement funds, manpower for testing/evaluation, use-cases with applications &amp; data</a:t>
            </a:r>
            <a:r>
              <a:rPr lang="en-GB" sz="3200">
                <a:solidFill>
                  <a:prstClr val="black"/>
                </a:solidFill>
                <a:latin typeface="+mn-lt"/>
              </a:rPr>
              <a:t>, and in-house </a:t>
            </a:r>
            <a:r>
              <a:rPr lang="en-GB" sz="3200" dirty="0">
                <a:solidFill>
                  <a:prstClr val="black"/>
                </a:solidFill>
                <a:latin typeface="+mn-lt"/>
              </a:rPr>
              <a:t>IT resources</a:t>
            </a:r>
          </a:p>
          <a:p>
            <a:r>
              <a:rPr lang="en-GB" sz="3200" dirty="0">
                <a:solidFill>
                  <a:prstClr val="black"/>
                </a:solidFill>
                <a:latin typeface="+mn-lt"/>
              </a:rPr>
              <a:t>Resulting made available to end-users from many research communities</a:t>
            </a:r>
            <a:endParaRPr sz="2800" dirty="0">
              <a:latin typeface="+mn-lt"/>
            </a:endParaRPr>
          </a:p>
          <a:p>
            <a:pPr>
              <a:defRPr sz="3800">
                <a:latin typeface="+mn-lt"/>
                <a:ea typeface="+mn-ea"/>
                <a:cs typeface="+mn-cs"/>
                <a:sym typeface="Calibri"/>
              </a:defRPr>
            </a:pPr>
            <a:endParaRPr dirty="0"/>
          </a:p>
          <a:p>
            <a:pPr>
              <a:defRPr sz="3800">
                <a:latin typeface="+mn-lt"/>
                <a:ea typeface="+mn-ea"/>
                <a:cs typeface="+mn-cs"/>
                <a:sym typeface="Calibri"/>
              </a:defRPr>
            </a:pPr>
            <a:endParaRPr dirty="0"/>
          </a:p>
          <a:p>
            <a:pPr>
              <a:defRPr sz="3800">
                <a:latin typeface="+mn-lt"/>
                <a:ea typeface="+mn-ea"/>
                <a:cs typeface="+mn-cs"/>
                <a:sym typeface="Calibri"/>
              </a:defRPr>
            </a:pPr>
            <a:endParaRPr dirty="0"/>
          </a:p>
          <a:p>
            <a:pPr>
              <a:defRPr sz="3800">
                <a:latin typeface="+mn-lt"/>
                <a:ea typeface="+mn-ea"/>
                <a:cs typeface="+mn-cs"/>
                <a:sym typeface="Calibri"/>
              </a:defRPr>
            </a:pPr>
            <a:endParaRPr dirty="0"/>
          </a:p>
          <a:p>
            <a:pPr>
              <a:defRPr sz="3800">
                <a:latin typeface="+mn-lt"/>
                <a:ea typeface="+mn-ea"/>
                <a:cs typeface="+mn-cs"/>
                <a:sym typeface="Calibri"/>
              </a:defRPr>
            </a:pPr>
            <a:endParaRPr lang="en-US" dirty="0"/>
          </a:p>
          <a:p>
            <a:pPr>
              <a:defRPr sz="3800">
                <a:latin typeface="+mn-lt"/>
                <a:ea typeface="+mn-ea"/>
                <a:cs typeface="+mn-cs"/>
                <a:sym typeface="Calibri"/>
              </a:defRPr>
            </a:pPr>
            <a:endParaRPr lang="en-US" dirty="0"/>
          </a:p>
          <a:p>
            <a:pPr>
              <a:defRPr sz="3800">
                <a:latin typeface="+mn-lt"/>
                <a:ea typeface="+mn-ea"/>
                <a:cs typeface="+mn-cs"/>
                <a:sym typeface="Calibri"/>
              </a:defRPr>
            </a:pPr>
            <a:endParaRPr lang="en-US" dirty="0"/>
          </a:p>
          <a:p>
            <a:pPr>
              <a:defRPr sz="3800">
                <a:latin typeface="+mn-lt"/>
                <a:ea typeface="+mn-ea"/>
                <a:cs typeface="+mn-cs"/>
                <a:sym typeface="Calibri"/>
              </a:defRPr>
            </a:pPr>
            <a:endParaRPr lang="en-US" dirty="0"/>
          </a:p>
          <a:p>
            <a:pPr>
              <a:defRPr sz="3800">
                <a:latin typeface="+mn-lt"/>
                <a:ea typeface="+mn-ea"/>
                <a:cs typeface="+mn-cs"/>
                <a:sym typeface="Calibri"/>
              </a:defRPr>
            </a:pPr>
            <a:endParaRPr lang="en-US" dirty="0"/>
          </a:p>
          <a:p>
            <a:pPr>
              <a:defRPr sz="3800">
                <a:latin typeface="+mn-lt"/>
                <a:ea typeface="+mn-ea"/>
                <a:cs typeface="+mn-cs"/>
                <a:sym typeface="Calibri"/>
              </a:defRPr>
            </a:pPr>
            <a:endParaRPr dirty="0"/>
          </a:p>
          <a:p>
            <a:pPr>
              <a:defRPr sz="3800">
                <a:latin typeface="+mn-lt"/>
                <a:ea typeface="+mn-ea"/>
                <a:cs typeface="+mn-cs"/>
                <a:sym typeface="Calibri"/>
              </a:defRPr>
            </a:pPr>
            <a:r>
              <a:rPr sz="3200" dirty="0"/>
              <a:t>Deployed in a hybrid cloud mode:</a:t>
            </a:r>
          </a:p>
          <a:p>
            <a:pPr marL="457200" indent="-457200">
              <a:buSzPct val="100000"/>
              <a:buChar char="•"/>
              <a:defRPr sz="3800">
                <a:latin typeface="+mn-lt"/>
                <a:ea typeface="+mn-ea"/>
                <a:cs typeface="+mn-cs"/>
                <a:sym typeface="Calibri"/>
              </a:defRPr>
            </a:pPr>
            <a:r>
              <a:rPr sz="3200" dirty="0"/>
              <a:t>procurers data </a:t>
            </a:r>
            <a:r>
              <a:rPr sz="3200" dirty="0" err="1"/>
              <a:t>centres</a:t>
            </a:r>
            <a:endParaRPr sz="3200" dirty="0"/>
          </a:p>
          <a:p>
            <a:pPr marL="457200" indent="-457200">
              <a:buSzPct val="100000"/>
              <a:buChar char="•"/>
              <a:defRPr sz="3800">
                <a:latin typeface="+mn-lt"/>
                <a:ea typeface="+mn-ea"/>
                <a:cs typeface="+mn-cs"/>
                <a:sym typeface="Calibri"/>
              </a:defRPr>
            </a:pPr>
            <a:r>
              <a:rPr sz="3200" dirty="0"/>
              <a:t>commercial cloud service providers</a:t>
            </a:r>
          </a:p>
          <a:p>
            <a:pPr marL="457200" indent="-457200">
              <a:buSzPct val="100000"/>
              <a:buChar char="•"/>
              <a:defRPr sz="3800">
                <a:latin typeface="+mn-lt"/>
                <a:ea typeface="+mn-ea"/>
                <a:cs typeface="+mn-cs"/>
                <a:sym typeface="Calibri"/>
              </a:defRPr>
            </a:pPr>
            <a:r>
              <a:rPr sz="3200" dirty="0"/>
              <a:t>GEANT network, </a:t>
            </a:r>
            <a:r>
              <a:rPr sz="3200" dirty="0" err="1"/>
              <a:t>EduGAIN</a:t>
            </a:r>
            <a:r>
              <a:rPr sz="3200" dirty="0"/>
              <a:t> and ELIXIR Federated Identity Management</a:t>
            </a:r>
          </a:p>
        </p:txBody>
      </p:sp>
      <p:sp>
        <p:nvSpPr>
          <p:cNvPr id="953" name="TextBox 5"/>
          <p:cNvSpPr txBox="1"/>
          <p:nvPr/>
        </p:nvSpPr>
        <p:spPr>
          <a:xfrm>
            <a:off x="15997744" y="12546668"/>
            <a:ext cx="6682321" cy="7416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6" tIns="91436" rIns="91436" bIns="91436">
            <a:spAutoFit/>
          </a:bodyPr>
          <a:lstStyle>
            <a:lvl1pPr>
              <a:defRPr b="1">
                <a:latin typeface="+mn-lt"/>
                <a:ea typeface="+mn-ea"/>
                <a:cs typeface="+mn-cs"/>
                <a:sym typeface="Calibri"/>
              </a:defRPr>
            </a:lvl1pPr>
          </a:lstStyle>
          <a:p>
            <a:r>
              <a:t>Total procurement budget &gt;5.3M€</a:t>
            </a:r>
          </a:p>
        </p:txBody>
      </p:sp>
      <p:pic>
        <p:nvPicPr>
          <p:cNvPr id="954" name="Picture 10" descr="Picture 10"/>
          <p:cNvPicPr>
            <a:picLocks noChangeAspect="1"/>
          </p:cNvPicPr>
          <p:nvPr/>
        </p:nvPicPr>
        <p:blipFill>
          <a:blip r:embed="rId13">
            <a:extLst/>
          </a:blip>
          <a:stretch>
            <a:fillRect/>
          </a:stretch>
        </p:blipFill>
        <p:spPr>
          <a:xfrm>
            <a:off x="19791162" y="7979329"/>
            <a:ext cx="403827" cy="452435"/>
          </a:xfrm>
          <a:prstGeom prst="rect">
            <a:avLst/>
          </a:prstGeom>
          <a:ln w="12700">
            <a:miter lim="400000"/>
          </a:ln>
        </p:spPr>
      </p:pic>
      <p:pic>
        <p:nvPicPr>
          <p:cNvPr id="955" name="Picture 2" descr="Picture 2"/>
          <p:cNvPicPr>
            <a:picLocks noChangeAspect="1"/>
          </p:cNvPicPr>
          <p:nvPr/>
        </p:nvPicPr>
        <p:blipFill>
          <a:blip r:embed="rId14">
            <a:extLst/>
          </a:blip>
          <a:stretch>
            <a:fillRect/>
          </a:stretch>
        </p:blipFill>
        <p:spPr>
          <a:xfrm>
            <a:off x="12519857" y="7786076"/>
            <a:ext cx="1575679" cy="685086"/>
          </a:xfrm>
          <a:prstGeom prst="rect">
            <a:avLst/>
          </a:prstGeom>
          <a:ln w="12700">
            <a:miter lim="400000"/>
          </a:ln>
        </p:spPr>
      </p:pic>
      <p:sp>
        <p:nvSpPr>
          <p:cNvPr id="956" name="Co-funded via H2020 Grant Agreement 687614"/>
          <p:cNvSpPr txBox="1"/>
          <p:nvPr/>
        </p:nvSpPr>
        <p:spPr>
          <a:xfrm>
            <a:off x="14685043" y="11879078"/>
            <a:ext cx="9480803" cy="6781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6" tIns="91436" rIns="91436" bIns="91436">
            <a:spAutoFit/>
          </a:bodyPr>
          <a:lstStyle>
            <a:lvl1pPr algn="ctr">
              <a:defRPr sz="3200">
                <a:latin typeface="+mn-lt"/>
                <a:ea typeface="+mn-ea"/>
                <a:cs typeface="+mn-cs"/>
                <a:sym typeface="Calibri"/>
              </a:defRPr>
            </a:lvl1pPr>
          </a:lstStyle>
          <a:p>
            <a:r>
              <a:t>Co-funded via H2020 Grant Agreement 687614</a:t>
            </a:r>
          </a:p>
        </p:txBody>
      </p:sp>
      <p:pic>
        <p:nvPicPr>
          <p:cNvPr id="957" name="Screen Shot 2018-06-14 at 07.14.51.png" descr="Screen Shot 2018-06-14 at 07.14.51.png"/>
          <p:cNvPicPr>
            <a:picLocks noChangeAspect="1"/>
          </p:cNvPicPr>
          <p:nvPr/>
        </p:nvPicPr>
        <p:blipFill>
          <a:blip r:embed="rId15">
            <a:extLst/>
          </a:blip>
          <a:stretch>
            <a:fillRect/>
          </a:stretch>
        </p:blipFill>
        <p:spPr>
          <a:xfrm>
            <a:off x="13789756" y="6145746"/>
            <a:ext cx="1463280" cy="1148269"/>
          </a:xfrm>
          <a:prstGeom prst="rect">
            <a:avLst/>
          </a:prstGeom>
          <a:ln w="12700">
            <a:miter lim="400000"/>
          </a:ln>
        </p:spPr>
      </p:pic>
      <p:pic>
        <p:nvPicPr>
          <p:cNvPr id="958" name="Screen Shot 2018-06-14 at 07.13.37.png" descr="Screen Shot 2018-06-14 at 07.13.37.png"/>
          <p:cNvPicPr>
            <a:picLocks noChangeAspect="1"/>
          </p:cNvPicPr>
          <p:nvPr/>
        </p:nvPicPr>
        <p:blipFill>
          <a:blip r:embed="rId16">
            <a:extLst/>
          </a:blip>
          <a:stretch>
            <a:fillRect/>
          </a:stretch>
        </p:blipFill>
        <p:spPr>
          <a:xfrm>
            <a:off x="1725124" y="5490983"/>
            <a:ext cx="8869122" cy="5275273"/>
          </a:xfrm>
          <a:prstGeom prst="rect">
            <a:avLst/>
          </a:prstGeom>
          <a:ln w="12700">
            <a:miter lim="400000"/>
          </a:ln>
        </p:spPr>
      </p:pic>
      <p:pic>
        <p:nvPicPr>
          <p:cNvPr id="959" name="Picture 12" descr="Picture 12"/>
          <p:cNvPicPr>
            <a:picLocks noChangeAspect="1"/>
          </p:cNvPicPr>
          <p:nvPr/>
        </p:nvPicPr>
        <p:blipFill>
          <a:blip r:embed="rId7">
            <a:extLst/>
          </a:blip>
          <a:stretch>
            <a:fillRect/>
          </a:stretch>
        </p:blipFill>
        <p:spPr>
          <a:xfrm>
            <a:off x="-1012" y="13048"/>
            <a:ext cx="1961459" cy="1961458"/>
          </a:xfrm>
          <a:prstGeom prst="rect">
            <a:avLst/>
          </a:prstGeom>
          <a:ln w="12700">
            <a:miter lim="400000"/>
          </a:ln>
        </p:spPr>
      </p:pic>
      <p:pic>
        <p:nvPicPr>
          <p:cNvPr id="960" name="HelixNebula-LogoRef.jpg" descr="HelixNebula-LogoRef.jpg"/>
          <p:cNvPicPr>
            <a:picLocks noChangeAspect="1"/>
          </p:cNvPicPr>
          <p:nvPr/>
        </p:nvPicPr>
        <p:blipFill>
          <a:blip r:embed="rId17">
            <a:extLst/>
          </a:blip>
          <a:stretch>
            <a:fillRect/>
          </a:stretch>
        </p:blipFill>
        <p:spPr>
          <a:xfrm>
            <a:off x="20321075" y="27292"/>
            <a:ext cx="4003933" cy="2110770"/>
          </a:xfrm>
          <a:prstGeom prst="rect">
            <a:avLst/>
          </a:prstGeom>
          <a:ln w="12700">
            <a:miter lim="400000"/>
          </a:ln>
        </p:spPr>
      </p:pic>
      <p:pic>
        <p:nvPicPr>
          <p:cNvPr id="961" name="Picture 26" descr="Picture 26"/>
          <p:cNvPicPr>
            <a:picLocks noChangeAspect="1"/>
          </p:cNvPicPr>
          <p:nvPr/>
        </p:nvPicPr>
        <p:blipFill>
          <a:blip r:embed="rId18">
            <a:extLst/>
          </a:blip>
          <a:stretch>
            <a:fillRect/>
          </a:stretch>
        </p:blipFill>
        <p:spPr>
          <a:xfrm>
            <a:off x="11229379" y="6470087"/>
            <a:ext cx="2078318" cy="53848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Title 4"/>
          <p:cNvSpPr txBox="1">
            <a:spLocks noGrp="1"/>
          </p:cNvSpPr>
          <p:nvPr>
            <p:ph type="title"/>
          </p:nvPr>
        </p:nvSpPr>
        <p:spPr>
          <a:xfrm>
            <a:off x="2304962" y="106264"/>
            <a:ext cx="16466836" cy="1714502"/>
          </a:xfrm>
          <a:prstGeom prst="rect">
            <a:avLst/>
          </a:prstGeom>
        </p:spPr>
        <p:txBody>
          <a:bodyPr/>
          <a:lstStyle/>
          <a:p>
            <a:r>
              <a:t>Challenges</a:t>
            </a:r>
          </a:p>
        </p:txBody>
      </p:sp>
      <p:sp>
        <p:nvSpPr>
          <p:cNvPr id="966" name="Content Placeholder 5"/>
          <p:cNvSpPr txBox="1">
            <a:spLocks noGrp="1"/>
          </p:cNvSpPr>
          <p:nvPr>
            <p:ph type="body" idx="1"/>
          </p:nvPr>
        </p:nvSpPr>
        <p:spPr>
          <a:xfrm>
            <a:off x="417731" y="2198428"/>
            <a:ext cx="23722596" cy="11374958"/>
          </a:xfrm>
          <a:prstGeom prst="rect">
            <a:avLst/>
          </a:prstGeom>
        </p:spPr>
        <p:txBody>
          <a:bodyPr/>
          <a:lstStyle/>
          <a:p>
            <a:pPr marL="0" indent="0" defTabSz="1339777">
              <a:spcBef>
                <a:spcPts val="500"/>
              </a:spcBef>
              <a:buSzTx/>
              <a:buNone/>
              <a:defRPr sz="3478"/>
            </a:pPr>
            <a:endParaRPr dirty="0"/>
          </a:p>
          <a:p>
            <a:pPr marL="0" indent="0" defTabSz="1339777">
              <a:spcBef>
                <a:spcPts val="500"/>
              </a:spcBef>
              <a:buSzTx/>
              <a:buNone/>
              <a:defRPr sz="3700"/>
            </a:pPr>
            <a:r>
              <a:rPr dirty="0"/>
              <a:t>Innovative IaaS cloud services integrated with procurers in-house resources to support a range of scientific workloads</a:t>
            </a:r>
          </a:p>
          <a:p>
            <a:pPr marL="0" indent="0" defTabSz="1339777">
              <a:spcBef>
                <a:spcPts val="500"/>
              </a:spcBef>
              <a:buSzTx/>
              <a:buNone/>
              <a:defRPr sz="3478"/>
            </a:pPr>
            <a:endParaRPr dirty="0"/>
          </a:p>
          <a:p>
            <a:pPr marL="502415" indent="-502415" defTabSz="1339777">
              <a:spcBef>
                <a:spcPts val="500"/>
              </a:spcBef>
              <a:buBlip>
                <a:blip r:embed="rId2"/>
              </a:buBlip>
              <a:defRPr sz="3478" b="1" i="1"/>
            </a:pPr>
            <a:r>
              <a:rPr dirty="0"/>
              <a:t>Compute and Storage</a:t>
            </a:r>
          </a:p>
          <a:p>
            <a:pPr marL="753623" lvl="1" indent="-418678" defTabSz="1339777">
              <a:spcBef>
                <a:spcPts val="400"/>
              </a:spcBef>
              <a:buBlip>
                <a:blip r:embed="rId2"/>
              </a:buBlip>
              <a:defRPr sz="3478"/>
            </a:pPr>
            <a:r>
              <a:rPr dirty="0"/>
              <a:t>Support a range of architectures, virtual machine and container configurations including </a:t>
            </a:r>
            <a:r>
              <a:rPr dirty="0" err="1"/>
              <a:t>HPCaaS</a:t>
            </a:r>
            <a:r>
              <a:rPr dirty="0"/>
              <a:t>, working with datasets in the petabyte range with transparent data access</a:t>
            </a:r>
          </a:p>
          <a:p>
            <a:pPr marL="753623" lvl="1" indent="-418678" defTabSz="1339777">
              <a:spcBef>
                <a:spcPts val="400"/>
              </a:spcBef>
              <a:buBlip>
                <a:blip r:embed="rId2"/>
              </a:buBlip>
              <a:defRPr sz="3478"/>
            </a:pPr>
            <a:endParaRPr dirty="0"/>
          </a:p>
          <a:p>
            <a:pPr marL="502415" indent="-502415" defTabSz="1339777">
              <a:spcBef>
                <a:spcPts val="500"/>
              </a:spcBef>
              <a:buBlip>
                <a:blip r:embed="rId2"/>
              </a:buBlip>
              <a:defRPr sz="3478" b="1" i="1"/>
            </a:pPr>
            <a:r>
              <a:rPr dirty="0"/>
              <a:t>Network Connectivity and Federated Identity Management</a:t>
            </a:r>
          </a:p>
          <a:p>
            <a:pPr marL="753623" lvl="1" indent="-418678" defTabSz="1339777">
              <a:spcBef>
                <a:spcPts val="400"/>
              </a:spcBef>
              <a:buBlip>
                <a:blip r:embed="rId2"/>
              </a:buBlip>
              <a:defRPr sz="3478"/>
            </a:pPr>
            <a:r>
              <a:rPr dirty="0"/>
              <a:t>Provide high-end network capacity via GEANT for the whole platform with common federated identity and access management</a:t>
            </a:r>
          </a:p>
          <a:p>
            <a:pPr marL="1088569" lvl="2" indent="-418680" defTabSz="1339777">
              <a:spcBef>
                <a:spcPts val="400"/>
              </a:spcBef>
              <a:buBlip>
                <a:blip r:embed="rId2"/>
              </a:buBlip>
              <a:defRPr sz="3478"/>
            </a:pPr>
            <a:r>
              <a:rPr dirty="0"/>
              <a:t>AAI activities have been described as a ‘pilot’ use-case in a AARC2 project: </a:t>
            </a:r>
          </a:p>
          <a:p>
            <a:pPr marL="1423514" lvl="3" indent="-418680" defTabSz="1339777">
              <a:spcBef>
                <a:spcPts val="400"/>
              </a:spcBef>
              <a:buBlip>
                <a:blip r:embed="rId2"/>
              </a:buBlip>
              <a:defRPr sz="3330"/>
            </a:pPr>
            <a:r>
              <a:rPr u="sng" dirty="0">
                <a:solidFill>
                  <a:srgbClr val="0000FF"/>
                </a:solidFill>
                <a:uFill>
                  <a:solidFill>
                    <a:srgbClr val="0000FF"/>
                  </a:solidFill>
                </a:uFill>
                <a:hlinkClick r:id="rId3"/>
              </a:rPr>
              <a:t>https://aarc-project.eu/wp-content/uploads/2018/06/DSA1.1-v1.1FINAL.pdf</a:t>
            </a:r>
          </a:p>
          <a:p>
            <a:pPr marL="1004834" lvl="3" indent="0" defTabSz="1339777">
              <a:spcBef>
                <a:spcPts val="400"/>
              </a:spcBef>
              <a:buNone/>
              <a:defRPr sz="3330" u="sng">
                <a:solidFill>
                  <a:srgbClr val="0000FF"/>
                </a:solidFill>
                <a:uFill>
                  <a:solidFill>
                    <a:srgbClr val="0000FF"/>
                  </a:solidFill>
                </a:uFill>
              </a:defRPr>
            </a:pPr>
            <a:endParaRPr dirty="0">
              <a:hlinkClick r:id="rId4"/>
            </a:endParaRPr>
          </a:p>
          <a:p>
            <a:pPr marL="502415" indent="-502415" defTabSz="1339777">
              <a:spcBef>
                <a:spcPts val="500"/>
              </a:spcBef>
              <a:buBlip>
                <a:blip r:embed="rId2"/>
              </a:buBlip>
              <a:defRPr sz="3478" b="1" i="1"/>
            </a:pPr>
            <a:r>
              <a:rPr dirty="0"/>
              <a:t>Service Payment Models</a:t>
            </a:r>
          </a:p>
          <a:p>
            <a:pPr marL="753623" lvl="1" indent="-418678" defTabSz="1339777">
              <a:spcBef>
                <a:spcPts val="400"/>
              </a:spcBef>
              <a:buBlip>
                <a:blip r:embed="rId2"/>
              </a:buBlip>
              <a:defRPr sz="3478" i="1"/>
            </a:pPr>
            <a:r>
              <a:rPr dirty="0"/>
              <a:t>Explore</a:t>
            </a:r>
            <a:r>
              <a:rPr i="0" dirty="0"/>
              <a:t> a range of purchasing options to determine those most appropriate for the scientific application workloads, including </a:t>
            </a:r>
            <a:r>
              <a:rPr b="1" i="0" dirty="0"/>
              <a:t>vouchers</a:t>
            </a:r>
            <a:r>
              <a:rPr i="0" dirty="0"/>
              <a:t> or other means of easy integration in the </a:t>
            </a:r>
            <a:r>
              <a:rPr i="0" dirty="0" err="1"/>
              <a:t>organisations</a:t>
            </a:r>
            <a:r>
              <a:rPr i="0" dirty="0"/>
              <a:t> procurement models and production of a </a:t>
            </a:r>
            <a:r>
              <a:rPr b="1" i="0" dirty="0"/>
              <a:t>TCO study </a:t>
            </a:r>
            <a:r>
              <a:rPr i="0" dirty="0"/>
              <a:t>ready by end of 2018</a:t>
            </a:r>
          </a:p>
        </p:txBody>
      </p:sp>
      <p:sp>
        <p:nvSpPr>
          <p:cNvPr id="967" name="Slide Number Placeholder 3"/>
          <p:cNvSpPr txBox="1">
            <a:spLocks noGrp="1"/>
          </p:cNvSpPr>
          <p:nvPr>
            <p:ph type="sldNum" sz="quarter" idx="2"/>
          </p:nvPr>
        </p:nvSpPr>
        <p:spPr>
          <a:xfrm>
            <a:off x="23729136" y="12865731"/>
            <a:ext cx="350057" cy="5511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pic>
        <p:nvPicPr>
          <p:cNvPr id="968" name="Picture 12" descr="Picture 12"/>
          <p:cNvPicPr>
            <a:picLocks noChangeAspect="1"/>
          </p:cNvPicPr>
          <p:nvPr/>
        </p:nvPicPr>
        <p:blipFill>
          <a:blip r:embed="rId5">
            <a:extLst/>
          </a:blip>
          <a:stretch>
            <a:fillRect/>
          </a:stretch>
        </p:blipFill>
        <p:spPr>
          <a:xfrm>
            <a:off x="8730" y="20886"/>
            <a:ext cx="1961459" cy="1961458"/>
          </a:xfrm>
          <a:prstGeom prst="rect">
            <a:avLst/>
          </a:prstGeom>
          <a:ln w="12700">
            <a:miter lim="400000"/>
          </a:ln>
        </p:spPr>
      </p:pic>
      <p:pic>
        <p:nvPicPr>
          <p:cNvPr id="969" name="HelixNebula-LogoRef.jpg" descr="HelixNebula-LogoRef.jpg"/>
          <p:cNvPicPr>
            <a:picLocks noChangeAspect="1"/>
          </p:cNvPicPr>
          <p:nvPr/>
        </p:nvPicPr>
        <p:blipFill>
          <a:blip r:embed="rId6">
            <a:extLst/>
          </a:blip>
          <a:stretch>
            <a:fillRect/>
          </a:stretch>
        </p:blipFill>
        <p:spPr>
          <a:xfrm>
            <a:off x="20321075" y="27292"/>
            <a:ext cx="4003933" cy="211077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Title 1"/>
          <p:cNvSpPr txBox="1">
            <a:spLocks noGrp="1"/>
          </p:cNvSpPr>
          <p:nvPr>
            <p:ph type="title"/>
          </p:nvPr>
        </p:nvSpPr>
        <p:spPr>
          <a:xfrm>
            <a:off x="2267291" y="63250"/>
            <a:ext cx="16024153" cy="1923458"/>
          </a:xfrm>
          <a:prstGeom prst="rect">
            <a:avLst/>
          </a:prstGeom>
        </p:spPr>
        <p:txBody>
          <a:bodyPr/>
          <a:lstStyle>
            <a:lvl1pPr>
              <a:defRPr sz="8800"/>
            </a:lvl1pPr>
          </a:lstStyle>
          <a:p>
            <a:r>
              <a:rPr dirty="0" err="1"/>
              <a:t>HNSciCloud</a:t>
            </a:r>
            <a:r>
              <a:rPr dirty="0"/>
              <a:t> project phases</a:t>
            </a:r>
          </a:p>
        </p:txBody>
      </p:sp>
      <p:grpSp>
        <p:nvGrpSpPr>
          <p:cNvPr id="986" name="Content Placeholder 3"/>
          <p:cNvGrpSpPr/>
          <p:nvPr/>
        </p:nvGrpSpPr>
        <p:grpSpPr>
          <a:xfrm>
            <a:off x="2255679" y="2754105"/>
            <a:ext cx="19860837" cy="6640882"/>
            <a:chOff x="-5" y="-22093"/>
            <a:chExt cx="19860836" cy="6640880"/>
          </a:xfrm>
        </p:grpSpPr>
        <p:grpSp>
          <p:nvGrpSpPr>
            <p:cNvPr id="974" name="Group"/>
            <p:cNvGrpSpPr/>
            <p:nvPr/>
          </p:nvGrpSpPr>
          <p:grpSpPr>
            <a:xfrm>
              <a:off x="-6" y="6649"/>
              <a:ext cx="6375172" cy="2400034"/>
              <a:chOff x="-3" y="-39211"/>
              <a:chExt cx="6375171" cy="2400032"/>
            </a:xfrm>
          </p:grpSpPr>
          <p:sp>
            <p:nvSpPr>
              <p:cNvPr id="972" name="Rectangle"/>
              <p:cNvSpPr/>
              <p:nvPr/>
            </p:nvSpPr>
            <p:spPr>
              <a:xfrm>
                <a:off x="-4" y="-39212"/>
                <a:ext cx="6375173" cy="2400033"/>
              </a:xfrm>
              <a:prstGeom prst="rect">
                <a:avLst/>
              </a:prstGeom>
              <a:solidFill>
                <a:schemeClr val="accent1"/>
              </a:solidFill>
              <a:ln w="50800" cap="flat">
                <a:solidFill>
                  <a:schemeClr val="accent1"/>
                </a:solidFill>
                <a:prstDash val="solid"/>
                <a:round/>
              </a:ln>
              <a:effectLst/>
            </p:spPr>
            <p:txBody>
              <a:bodyPr wrap="square" lIns="91436" tIns="91436" rIns="91436" bIns="91436" numCol="1" anchor="ctr">
                <a:noAutofit/>
              </a:bodyPr>
              <a:lstStyle/>
              <a:p>
                <a:pPr algn="ctr" defTabSz="2133600">
                  <a:lnSpc>
                    <a:spcPct val="90000"/>
                  </a:lnSpc>
                  <a:spcBef>
                    <a:spcPts val="2000"/>
                  </a:spcBef>
                  <a:defRPr sz="4800">
                    <a:solidFill>
                      <a:srgbClr val="FFFFFF"/>
                    </a:solidFill>
                    <a:latin typeface="+mn-lt"/>
                    <a:ea typeface="+mn-ea"/>
                    <a:cs typeface="+mn-cs"/>
                    <a:sym typeface="Calibri"/>
                  </a:defRPr>
                </a:pPr>
                <a:endParaRPr/>
              </a:p>
            </p:txBody>
          </p:sp>
          <p:sp>
            <p:nvSpPr>
              <p:cNvPr id="973" name="Preparation"/>
              <p:cNvSpPr txBox="1"/>
              <p:nvPr/>
            </p:nvSpPr>
            <p:spPr>
              <a:xfrm>
                <a:off x="-3" y="406818"/>
                <a:ext cx="6375172" cy="1547136"/>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5066" tIns="195066" rIns="195066" bIns="195066" numCol="1" anchor="ctr">
                <a:noAutofit/>
              </a:bodyPr>
              <a:lstStyle>
                <a:lvl1pPr marL="514350" indent="-514350" algn="ctr" defTabSz="2133600">
                  <a:lnSpc>
                    <a:spcPct val="90000"/>
                  </a:lnSpc>
                  <a:spcBef>
                    <a:spcPts val="2000"/>
                  </a:spcBef>
                  <a:buSzPct val="100000"/>
                  <a:buBlip>
                    <a:blip r:embed="rId2"/>
                  </a:buBlip>
                  <a:defRPr sz="4800">
                    <a:solidFill>
                      <a:srgbClr val="FFFFFF"/>
                    </a:solidFill>
                    <a:latin typeface="+mn-lt"/>
                    <a:ea typeface="+mn-ea"/>
                    <a:cs typeface="+mn-cs"/>
                    <a:sym typeface="Calibri"/>
                  </a:defRPr>
                </a:lvl1pPr>
              </a:lstStyle>
              <a:p>
                <a:r>
                  <a:t>Preparation	</a:t>
                </a:r>
              </a:p>
            </p:txBody>
          </p:sp>
        </p:grpSp>
        <p:grpSp>
          <p:nvGrpSpPr>
            <p:cNvPr id="977" name="Group"/>
            <p:cNvGrpSpPr/>
            <p:nvPr/>
          </p:nvGrpSpPr>
          <p:grpSpPr>
            <a:xfrm>
              <a:off x="-6" y="2420855"/>
              <a:ext cx="6375172" cy="4164790"/>
              <a:chOff x="-2" y="-2"/>
              <a:chExt cx="6375171" cy="4164788"/>
            </a:xfrm>
          </p:grpSpPr>
          <p:sp>
            <p:nvSpPr>
              <p:cNvPr id="975" name="Rectangle"/>
              <p:cNvSpPr/>
              <p:nvPr/>
            </p:nvSpPr>
            <p:spPr>
              <a:xfrm>
                <a:off x="-3" y="-3"/>
                <a:ext cx="6375172" cy="4164790"/>
              </a:xfrm>
              <a:prstGeom prst="rect">
                <a:avLst/>
              </a:prstGeom>
              <a:solidFill>
                <a:srgbClr val="CFD7E7">
                  <a:alpha val="90000"/>
                </a:srgbClr>
              </a:solidFill>
              <a:ln w="50800" cap="flat">
                <a:solidFill>
                  <a:srgbClr val="CFD7E7">
                    <a:alpha val="90000"/>
                  </a:srgbClr>
                </a:solidFill>
                <a:prstDash val="solid"/>
                <a:round/>
              </a:ln>
              <a:effectLst/>
            </p:spPr>
            <p:txBody>
              <a:bodyPr wrap="square" lIns="91436" tIns="91436" rIns="91436" bIns="91436" numCol="1" anchor="t">
                <a:noAutofit/>
              </a:bodyPr>
              <a:lstStyle/>
              <a:p>
                <a:pPr defTabSz="1244600">
                  <a:lnSpc>
                    <a:spcPct val="90000"/>
                  </a:lnSpc>
                  <a:spcBef>
                    <a:spcPts val="600"/>
                  </a:spcBef>
                  <a:defRPr sz="2800">
                    <a:solidFill>
                      <a:srgbClr val="5D5D5D"/>
                    </a:solidFill>
                    <a:latin typeface="+mn-lt"/>
                    <a:ea typeface="+mn-ea"/>
                    <a:cs typeface="+mn-cs"/>
                    <a:sym typeface="Calibri"/>
                  </a:defRPr>
                </a:pPr>
                <a:endParaRPr/>
              </a:p>
            </p:txBody>
          </p:sp>
          <p:sp>
            <p:nvSpPr>
              <p:cNvPr id="976" name="Analysis of requirements, current market offers and relevant standards…"/>
              <p:cNvSpPr txBox="1"/>
              <p:nvPr/>
            </p:nvSpPr>
            <p:spPr>
              <a:xfrm>
                <a:off x="-3" y="0"/>
                <a:ext cx="6375172" cy="3539351"/>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352" tIns="149352" rIns="149352" bIns="149352" numCol="1" anchor="t">
                <a:noAutofit/>
              </a:bodyPr>
              <a:lstStyle/>
              <a:p>
                <a:pPr marL="228600" lvl="1" indent="-228600" defTabSz="1244600">
                  <a:lnSpc>
                    <a:spcPct val="90000"/>
                  </a:lnSpc>
                  <a:spcBef>
                    <a:spcPts val="400"/>
                  </a:spcBef>
                  <a:buSzPct val="100000"/>
                  <a:buChar char="•"/>
                  <a:defRPr sz="3100">
                    <a:solidFill>
                      <a:srgbClr val="5D5D5D"/>
                    </a:solidFill>
                    <a:latin typeface="+mn-lt"/>
                    <a:ea typeface="+mn-ea"/>
                    <a:cs typeface="+mn-cs"/>
                    <a:sym typeface="Calibri"/>
                  </a:defRPr>
                </a:pPr>
                <a:endParaRPr/>
              </a:p>
              <a:p>
                <a:pPr marL="228600" lvl="1" indent="-228600" defTabSz="1244600">
                  <a:lnSpc>
                    <a:spcPct val="90000"/>
                  </a:lnSpc>
                  <a:spcBef>
                    <a:spcPts val="400"/>
                  </a:spcBef>
                  <a:buSzPct val="100000"/>
                  <a:buChar char="•"/>
                  <a:defRPr sz="3500">
                    <a:solidFill>
                      <a:srgbClr val="5D5D5D"/>
                    </a:solidFill>
                    <a:latin typeface="+mn-lt"/>
                    <a:ea typeface="+mn-ea"/>
                    <a:cs typeface="+mn-cs"/>
                    <a:sym typeface="Calibri"/>
                  </a:defRPr>
                </a:pPr>
                <a:r>
                  <a:t>Analysis of requirements</a:t>
                </a:r>
              </a:p>
              <a:p>
                <a:pPr marL="228600" lvl="1" indent="-228600" defTabSz="1244600">
                  <a:lnSpc>
                    <a:spcPct val="90000"/>
                  </a:lnSpc>
                  <a:spcBef>
                    <a:spcPts val="400"/>
                  </a:spcBef>
                  <a:buSzPct val="100000"/>
                  <a:buChar char="•"/>
                  <a:defRPr sz="3500">
                    <a:solidFill>
                      <a:srgbClr val="5D5D5D"/>
                    </a:solidFill>
                    <a:latin typeface="+mn-lt"/>
                    <a:ea typeface="+mn-ea"/>
                    <a:cs typeface="+mn-cs"/>
                    <a:sym typeface="Calibri"/>
                  </a:defRPr>
                </a:pPr>
                <a:r>
                  <a:t>Current market offers</a:t>
                </a:r>
              </a:p>
              <a:p>
                <a:pPr marL="228600" lvl="1" indent="-228600" defTabSz="1244600">
                  <a:lnSpc>
                    <a:spcPct val="90000"/>
                  </a:lnSpc>
                  <a:spcBef>
                    <a:spcPts val="400"/>
                  </a:spcBef>
                  <a:buSzPct val="100000"/>
                  <a:buChar char="•"/>
                  <a:defRPr sz="3500">
                    <a:solidFill>
                      <a:srgbClr val="5D5D5D"/>
                    </a:solidFill>
                    <a:latin typeface="+mn-lt"/>
                    <a:ea typeface="+mn-ea"/>
                    <a:cs typeface="+mn-cs"/>
                    <a:sym typeface="Calibri"/>
                  </a:defRPr>
                </a:pPr>
                <a:r>
                  <a:t>Relevant standards</a:t>
                </a:r>
              </a:p>
              <a:p>
                <a:pPr marL="228600" lvl="1" indent="-228600" defTabSz="1244600">
                  <a:lnSpc>
                    <a:spcPct val="90000"/>
                  </a:lnSpc>
                  <a:spcBef>
                    <a:spcPts val="400"/>
                  </a:spcBef>
                  <a:buSzPct val="100000"/>
                  <a:buChar char="•"/>
                  <a:defRPr sz="3500">
                    <a:solidFill>
                      <a:srgbClr val="5D5D5D"/>
                    </a:solidFill>
                    <a:latin typeface="+mn-lt"/>
                    <a:ea typeface="+mn-ea"/>
                    <a:cs typeface="+mn-cs"/>
                    <a:sym typeface="Calibri"/>
                  </a:defRPr>
                </a:pPr>
                <a:r>
                  <a:t>Build stakeholder group</a:t>
                </a:r>
              </a:p>
              <a:p>
                <a:pPr marL="228600" lvl="1" indent="-228600" defTabSz="1244600">
                  <a:lnSpc>
                    <a:spcPct val="90000"/>
                  </a:lnSpc>
                  <a:spcBef>
                    <a:spcPts val="400"/>
                  </a:spcBef>
                  <a:buSzPct val="100000"/>
                  <a:buChar char="•"/>
                  <a:defRPr sz="3500">
                    <a:solidFill>
                      <a:srgbClr val="5D5D5D"/>
                    </a:solidFill>
                    <a:latin typeface="+mn-lt"/>
                    <a:ea typeface="+mn-ea"/>
                    <a:cs typeface="+mn-cs"/>
                    <a:sym typeface="Calibri"/>
                  </a:defRPr>
                </a:pPr>
                <a:r>
                  <a:t>Develop tender material</a:t>
                </a:r>
              </a:p>
            </p:txBody>
          </p:sp>
        </p:grpSp>
        <p:grpSp>
          <p:nvGrpSpPr>
            <p:cNvPr id="980" name="Group"/>
            <p:cNvGrpSpPr/>
            <p:nvPr/>
          </p:nvGrpSpPr>
          <p:grpSpPr>
            <a:xfrm>
              <a:off x="7274171" y="-6"/>
              <a:ext cx="6458706" cy="2391753"/>
              <a:chOff x="-2" y="-2"/>
              <a:chExt cx="6458704" cy="2391751"/>
            </a:xfrm>
          </p:grpSpPr>
          <p:sp>
            <p:nvSpPr>
              <p:cNvPr id="978" name="Rectangle"/>
              <p:cNvSpPr/>
              <p:nvPr/>
            </p:nvSpPr>
            <p:spPr>
              <a:xfrm>
                <a:off x="-3" y="-3"/>
                <a:ext cx="6458705" cy="2391752"/>
              </a:xfrm>
              <a:prstGeom prst="rect">
                <a:avLst/>
              </a:prstGeom>
              <a:solidFill>
                <a:schemeClr val="accent1"/>
              </a:solidFill>
              <a:ln w="50800" cap="flat">
                <a:solidFill>
                  <a:schemeClr val="accent1"/>
                </a:solidFill>
                <a:prstDash val="solid"/>
                <a:round/>
              </a:ln>
              <a:effectLst/>
            </p:spPr>
            <p:txBody>
              <a:bodyPr wrap="square" lIns="91436" tIns="91436" rIns="91436" bIns="91436" numCol="1" anchor="ctr">
                <a:noAutofit/>
              </a:bodyPr>
              <a:lstStyle/>
              <a:p>
                <a:pPr algn="ctr" defTabSz="2133600">
                  <a:lnSpc>
                    <a:spcPct val="90000"/>
                  </a:lnSpc>
                  <a:spcBef>
                    <a:spcPts val="2000"/>
                  </a:spcBef>
                  <a:defRPr sz="4800">
                    <a:solidFill>
                      <a:srgbClr val="FFFFFF"/>
                    </a:solidFill>
                    <a:latin typeface="+mn-lt"/>
                    <a:ea typeface="+mn-ea"/>
                    <a:cs typeface="+mn-cs"/>
                    <a:sym typeface="Calibri"/>
                  </a:defRPr>
                </a:pPr>
                <a:endParaRPr/>
              </a:p>
            </p:txBody>
          </p:sp>
          <p:sp>
            <p:nvSpPr>
              <p:cNvPr id="979" name="Implementation"/>
              <p:cNvSpPr txBox="1"/>
              <p:nvPr/>
            </p:nvSpPr>
            <p:spPr>
              <a:xfrm>
                <a:off x="-3" y="440471"/>
                <a:ext cx="6458705" cy="1409182"/>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5066" tIns="195066" rIns="195066" bIns="195066" numCol="1" anchor="ctr">
                <a:noAutofit/>
              </a:bodyPr>
              <a:lstStyle>
                <a:lvl1pPr marL="514350" indent="-514350" algn="ctr" defTabSz="2133600">
                  <a:lnSpc>
                    <a:spcPct val="90000"/>
                  </a:lnSpc>
                  <a:spcBef>
                    <a:spcPts val="2000"/>
                  </a:spcBef>
                  <a:buSzPct val="100000"/>
                  <a:buBlip>
                    <a:blip r:embed="rId2"/>
                  </a:buBlip>
                  <a:defRPr sz="4500">
                    <a:solidFill>
                      <a:srgbClr val="FFFFFF"/>
                    </a:solidFill>
                    <a:latin typeface="+mn-lt"/>
                    <a:ea typeface="+mn-ea"/>
                    <a:cs typeface="+mn-cs"/>
                    <a:sym typeface="Calibri"/>
                  </a:defRPr>
                </a:lvl1pPr>
              </a:lstStyle>
              <a:p>
                <a:r>
                  <a:t> Implementation	</a:t>
                </a:r>
              </a:p>
            </p:txBody>
          </p:sp>
        </p:grpSp>
        <p:sp>
          <p:nvSpPr>
            <p:cNvPr id="981" name="Rectangle"/>
            <p:cNvSpPr/>
            <p:nvPr/>
          </p:nvSpPr>
          <p:spPr>
            <a:xfrm>
              <a:off x="7274190" y="2367741"/>
              <a:ext cx="6375151" cy="4251046"/>
            </a:xfrm>
            <a:prstGeom prst="rect">
              <a:avLst/>
            </a:prstGeom>
            <a:solidFill>
              <a:srgbClr val="CFD7E7">
                <a:alpha val="90000"/>
              </a:srgbClr>
            </a:solidFill>
            <a:ln w="50800" cap="flat">
              <a:solidFill>
                <a:srgbClr val="CFD7E7">
                  <a:alpha val="90000"/>
                </a:srgbClr>
              </a:solidFill>
              <a:prstDash val="solid"/>
              <a:round/>
            </a:ln>
            <a:effectLst/>
          </p:spPr>
          <p:txBody>
            <a:bodyPr wrap="square" lIns="91436" tIns="91436" rIns="91436" bIns="91436" numCol="1" anchor="t">
              <a:noAutofit/>
            </a:bodyPr>
            <a:lstStyle/>
            <a:p>
              <a:pPr defTabSz="1422400">
                <a:lnSpc>
                  <a:spcPct val="90000"/>
                </a:lnSpc>
                <a:spcBef>
                  <a:spcPts val="600"/>
                </a:spcBef>
                <a:defRPr sz="3200">
                  <a:solidFill>
                    <a:srgbClr val="5D5D5D"/>
                  </a:solidFill>
                  <a:latin typeface="+mn-lt"/>
                  <a:ea typeface="+mn-ea"/>
                  <a:cs typeface="+mn-cs"/>
                  <a:sym typeface="Calibri"/>
                </a:defRPr>
              </a:pPr>
              <a:endParaRPr/>
            </a:p>
          </p:txBody>
        </p:sp>
        <p:grpSp>
          <p:nvGrpSpPr>
            <p:cNvPr id="984" name="Group"/>
            <p:cNvGrpSpPr/>
            <p:nvPr/>
          </p:nvGrpSpPr>
          <p:grpSpPr>
            <a:xfrm>
              <a:off x="13675670" y="-22094"/>
              <a:ext cx="6152746" cy="2375744"/>
              <a:chOff x="-44222" y="-49038"/>
              <a:chExt cx="6152744" cy="2375743"/>
            </a:xfrm>
          </p:grpSpPr>
          <p:sp>
            <p:nvSpPr>
              <p:cNvPr id="982" name="Rectangle"/>
              <p:cNvSpPr/>
              <p:nvPr/>
            </p:nvSpPr>
            <p:spPr>
              <a:xfrm>
                <a:off x="-44223" y="-49039"/>
                <a:ext cx="6152746" cy="2375745"/>
              </a:xfrm>
              <a:prstGeom prst="rect">
                <a:avLst/>
              </a:prstGeom>
              <a:solidFill>
                <a:schemeClr val="accent1"/>
              </a:solidFill>
              <a:ln w="50800" cap="flat">
                <a:solidFill>
                  <a:schemeClr val="accent1"/>
                </a:solidFill>
                <a:prstDash val="solid"/>
                <a:round/>
              </a:ln>
              <a:effectLst/>
            </p:spPr>
            <p:txBody>
              <a:bodyPr wrap="square" lIns="91436" tIns="91436" rIns="91436" bIns="91436" numCol="1" anchor="t">
                <a:noAutofit/>
              </a:bodyPr>
              <a:lstStyle/>
              <a:p>
                <a:pPr algn="ctr" defTabSz="2133600">
                  <a:lnSpc>
                    <a:spcPct val="90000"/>
                  </a:lnSpc>
                  <a:spcBef>
                    <a:spcPts val="2000"/>
                  </a:spcBef>
                  <a:defRPr sz="4800">
                    <a:solidFill>
                      <a:srgbClr val="FFFFFF"/>
                    </a:solidFill>
                    <a:latin typeface="+mn-lt"/>
                    <a:ea typeface="+mn-ea"/>
                    <a:cs typeface="+mn-cs"/>
                    <a:sym typeface="Calibri"/>
                  </a:defRPr>
                </a:pPr>
                <a:endParaRPr/>
              </a:p>
            </p:txBody>
          </p:sp>
          <p:sp>
            <p:nvSpPr>
              <p:cNvPr id="983" name="and sharing"/>
              <p:cNvSpPr txBox="1"/>
              <p:nvPr/>
            </p:nvSpPr>
            <p:spPr>
              <a:xfrm>
                <a:off x="348695" y="574800"/>
                <a:ext cx="5366910" cy="1547136"/>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5066" tIns="195066" rIns="195066" bIns="195066" numCol="1" anchor="t">
                <a:noAutofit/>
              </a:bodyPr>
              <a:lstStyle>
                <a:lvl1pPr marL="450056" indent="-450056" algn="ctr" defTabSz="2133600">
                  <a:lnSpc>
                    <a:spcPct val="90000"/>
                  </a:lnSpc>
                  <a:spcBef>
                    <a:spcPts val="2000"/>
                  </a:spcBef>
                  <a:buSzPct val="100000"/>
                  <a:buBlip>
                    <a:blip r:embed="rId2"/>
                  </a:buBlip>
                  <a:defRPr sz="4500">
                    <a:solidFill>
                      <a:srgbClr val="FFFFFF"/>
                    </a:solidFill>
                    <a:latin typeface="+mn-lt"/>
                    <a:ea typeface="+mn-ea"/>
                    <a:cs typeface="+mn-cs"/>
                    <a:sym typeface="Calibri"/>
                  </a:defRPr>
                </a:lvl1pPr>
              </a:lstStyle>
              <a:p>
                <a:r>
                  <a:t>and sharing	</a:t>
                </a:r>
              </a:p>
            </p:txBody>
          </p:sp>
        </p:grpSp>
        <p:sp>
          <p:nvSpPr>
            <p:cNvPr id="985" name="Rectangle"/>
            <p:cNvSpPr/>
            <p:nvPr/>
          </p:nvSpPr>
          <p:spPr>
            <a:xfrm>
              <a:off x="13485683" y="2372043"/>
              <a:ext cx="6375148" cy="4236534"/>
            </a:xfrm>
            <a:prstGeom prst="rect">
              <a:avLst/>
            </a:prstGeom>
            <a:solidFill>
              <a:srgbClr val="CFD7E7">
                <a:alpha val="90000"/>
              </a:srgbClr>
            </a:solidFill>
            <a:ln w="50800" cap="flat">
              <a:solidFill>
                <a:srgbClr val="CFD7E7">
                  <a:alpha val="90000"/>
                </a:srgbClr>
              </a:solidFill>
              <a:prstDash val="solid"/>
              <a:round/>
            </a:ln>
            <a:effectLst/>
          </p:spPr>
          <p:txBody>
            <a:bodyPr wrap="square" lIns="91436" tIns="91436" rIns="91436" bIns="91436" numCol="1" anchor="t">
              <a:noAutofit/>
            </a:bodyPr>
            <a:lstStyle/>
            <a:p>
              <a:pPr defTabSz="1371600">
                <a:spcBef>
                  <a:spcPts val="1000"/>
                </a:spcBef>
                <a:defRPr sz="4800">
                  <a:solidFill>
                    <a:srgbClr val="5D5D5D"/>
                  </a:solidFill>
                  <a:latin typeface="+mn-lt"/>
                  <a:ea typeface="+mn-ea"/>
                  <a:cs typeface="+mn-cs"/>
                  <a:sym typeface="Calibri"/>
                </a:defRPr>
              </a:pPr>
              <a:endParaRPr/>
            </a:p>
          </p:txBody>
        </p:sp>
      </p:grpSp>
      <p:grpSp>
        <p:nvGrpSpPr>
          <p:cNvPr id="990" name="Line Callout 2 9"/>
          <p:cNvGrpSpPr/>
          <p:nvPr/>
        </p:nvGrpSpPr>
        <p:grpSpPr>
          <a:xfrm>
            <a:off x="1177517" y="9536389"/>
            <a:ext cx="1842209" cy="1032543"/>
            <a:chOff x="-3" y="-3"/>
            <a:chExt cx="1842207" cy="1032541"/>
          </a:xfrm>
        </p:grpSpPr>
        <p:sp>
          <p:nvSpPr>
            <p:cNvPr id="987" name="Rectangle"/>
            <p:cNvSpPr/>
            <p:nvPr/>
          </p:nvSpPr>
          <p:spPr>
            <a:xfrm>
              <a:off x="-4" y="13402"/>
              <a:ext cx="1842209" cy="1019137"/>
            </a:xfrm>
            <a:prstGeom prst="rect">
              <a:avLst/>
            </a:prstGeom>
            <a:gradFill flip="none" rotWithShape="1">
              <a:gsLst>
                <a:gs pos="0">
                  <a:srgbClr val="2E5E97"/>
                </a:gs>
                <a:gs pos="80000">
                  <a:srgbClr val="3C7BC7"/>
                </a:gs>
                <a:gs pos="100000">
                  <a:srgbClr val="3A7CCA"/>
                </a:gs>
              </a:gsLst>
              <a:lin ang="16200000" scaled="0"/>
            </a:gradFill>
            <a:ln w="12700" cap="flat">
              <a:solidFill>
                <a:srgbClr val="4A7EBB"/>
              </a:solidFill>
              <a:prstDash val="solid"/>
              <a:round/>
            </a:ln>
            <a:effectLst>
              <a:outerShdw blurRad="76200" dist="38100" dir="5400000" rotWithShape="0">
                <a:srgbClr val="000000">
                  <a:alpha val="35000"/>
                </a:srgbClr>
              </a:outerShdw>
            </a:effectLst>
          </p:spPr>
          <p:txBody>
            <a:bodyPr wrap="square" lIns="91436" tIns="91436" rIns="91436" bIns="91436" numCol="1" anchor="ctr">
              <a:noAutofit/>
            </a:bodyPr>
            <a:lstStyle/>
            <a:p>
              <a:pPr algn="ctr">
                <a:defRPr>
                  <a:solidFill>
                    <a:srgbClr val="FFFFFF"/>
                  </a:solidFill>
                  <a:latin typeface="+mn-lt"/>
                  <a:ea typeface="+mn-ea"/>
                  <a:cs typeface="+mn-cs"/>
                  <a:sym typeface="Calibri"/>
                </a:defRPr>
              </a:pPr>
              <a:endParaRPr/>
            </a:p>
          </p:txBody>
        </p:sp>
        <p:sp>
          <p:nvSpPr>
            <p:cNvPr id="988" name="Line"/>
            <p:cNvSpPr/>
            <p:nvPr/>
          </p:nvSpPr>
          <p:spPr>
            <a:xfrm>
              <a:off x="337250" y="-4"/>
              <a:ext cx="221010" cy="290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6134"/>
                  </a:lnTo>
                  <a:lnTo>
                    <a:pt x="3299" y="21600"/>
                  </a:lnTo>
                </a:path>
              </a:pathLst>
            </a:custGeom>
            <a:noFill/>
            <a:ln w="12700" cap="flat">
              <a:solidFill>
                <a:srgbClr val="4A7EBB"/>
              </a:solidFill>
              <a:prstDash val="solid"/>
              <a:round/>
            </a:ln>
            <a:effectLst/>
          </p:spPr>
          <p:txBody>
            <a:bodyPr wrap="square" lIns="91436" tIns="91436" rIns="91436" bIns="91436" numCol="1" anchor="ctr">
              <a:noAutofit/>
            </a:bodyPr>
            <a:lstStyle/>
            <a:p>
              <a:pPr algn="ctr">
                <a:defRPr>
                  <a:solidFill>
                    <a:srgbClr val="FFFFFF"/>
                  </a:solidFill>
                  <a:latin typeface="+mn-lt"/>
                  <a:ea typeface="+mn-ea"/>
                  <a:cs typeface="+mn-cs"/>
                  <a:sym typeface="Calibri"/>
                </a:defRPr>
              </a:pPr>
              <a:endParaRPr/>
            </a:p>
          </p:txBody>
        </p:sp>
        <p:sp>
          <p:nvSpPr>
            <p:cNvPr id="989" name="Jan’16"/>
            <p:cNvSpPr txBox="1"/>
            <p:nvPr/>
          </p:nvSpPr>
          <p:spPr>
            <a:xfrm>
              <a:off x="-4" y="95665"/>
              <a:ext cx="1842209" cy="854571"/>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6" tIns="91436" rIns="91436" bIns="91436" numCol="1" anchor="ctr">
              <a:noAutofit/>
            </a:bodyPr>
            <a:lstStyle>
              <a:lvl1pPr algn="ctr">
                <a:defRPr sz="3500">
                  <a:solidFill>
                    <a:srgbClr val="FFFFFF"/>
                  </a:solidFill>
                  <a:latin typeface="+mn-lt"/>
                  <a:ea typeface="+mn-ea"/>
                  <a:cs typeface="+mn-cs"/>
                  <a:sym typeface="Calibri"/>
                </a:defRPr>
              </a:lvl1pPr>
            </a:lstStyle>
            <a:p>
              <a:r>
                <a:t>Jan’16</a:t>
              </a:r>
            </a:p>
          </p:txBody>
        </p:sp>
      </p:grpSp>
      <p:grpSp>
        <p:nvGrpSpPr>
          <p:cNvPr id="994" name="Line Callout 2 13"/>
          <p:cNvGrpSpPr/>
          <p:nvPr/>
        </p:nvGrpSpPr>
        <p:grpSpPr>
          <a:xfrm>
            <a:off x="21147821" y="9568092"/>
            <a:ext cx="1889595" cy="1070736"/>
            <a:chOff x="-2" y="-3"/>
            <a:chExt cx="1889593" cy="1070734"/>
          </a:xfrm>
        </p:grpSpPr>
        <p:sp>
          <p:nvSpPr>
            <p:cNvPr id="991" name="Rectangle"/>
            <p:cNvSpPr/>
            <p:nvPr/>
          </p:nvSpPr>
          <p:spPr>
            <a:xfrm>
              <a:off x="-3" y="-4"/>
              <a:ext cx="1889595" cy="1070736"/>
            </a:xfrm>
            <a:prstGeom prst="rect">
              <a:avLst/>
            </a:prstGeom>
            <a:gradFill flip="none" rotWithShape="1">
              <a:gsLst>
                <a:gs pos="0">
                  <a:srgbClr val="2E5E97"/>
                </a:gs>
                <a:gs pos="80000">
                  <a:srgbClr val="3C7BC7"/>
                </a:gs>
                <a:gs pos="100000">
                  <a:srgbClr val="3A7CCA"/>
                </a:gs>
              </a:gsLst>
              <a:lin ang="16200000" scaled="0"/>
            </a:gradFill>
            <a:ln w="12700" cap="flat">
              <a:solidFill>
                <a:srgbClr val="4A7EBB"/>
              </a:solidFill>
              <a:prstDash val="solid"/>
              <a:round/>
            </a:ln>
            <a:effectLst>
              <a:outerShdw blurRad="76200" dist="38100" dir="5400000" rotWithShape="0">
                <a:srgbClr val="000000">
                  <a:alpha val="35000"/>
                </a:srgbClr>
              </a:outerShdw>
            </a:effectLst>
          </p:spPr>
          <p:txBody>
            <a:bodyPr wrap="square" lIns="91436" tIns="91436" rIns="91436" bIns="91436" numCol="1" anchor="ctr">
              <a:noAutofit/>
            </a:bodyPr>
            <a:lstStyle/>
            <a:p>
              <a:pPr algn="ctr">
                <a:defRPr>
                  <a:solidFill>
                    <a:srgbClr val="FFFFFF"/>
                  </a:solidFill>
                  <a:latin typeface="+mn-lt"/>
                  <a:ea typeface="+mn-ea"/>
                  <a:cs typeface="+mn-cs"/>
                  <a:sym typeface="Calibri"/>
                </a:defRPr>
              </a:pPr>
              <a:endParaRPr/>
            </a:p>
          </p:txBody>
        </p:sp>
        <p:sp>
          <p:nvSpPr>
            <p:cNvPr id="992" name="Line"/>
            <p:cNvSpPr/>
            <p:nvPr/>
          </p:nvSpPr>
          <p:spPr>
            <a:xfrm>
              <a:off x="1543590" y="71272"/>
              <a:ext cx="304884" cy="1607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647"/>
                  </a:lnTo>
                  <a:lnTo>
                    <a:pt x="5090" y="21600"/>
                  </a:lnTo>
                </a:path>
              </a:pathLst>
            </a:custGeom>
            <a:noFill/>
            <a:ln w="12700" cap="flat">
              <a:solidFill>
                <a:srgbClr val="4A7EBB"/>
              </a:solidFill>
              <a:prstDash val="solid"/>
              <a:round/>
            </a:ln>
            <a:effectLst/>
          </p:spPr>
          <p:txBody>
            <a:bodyPr wrap="square" lIns="91436" tIns="91436" rIns="91436" bIns="91436" numCol="1" anchor="ctr">
              <a:noAutofit/>
            </a:bodyPr>
            <a:lstStyle/>
            <a:p>
              <a:pPr algn="ctr">
                <a:defRPr>
                  <a:solidFill>
                    <a:srgbClr val="FFFFFF"/>
                  </a:solidFill>
                  <a:latin typeface="+mn-lt"/>
                  <a:ea typeface="+mn-ea"/>
                  <a:cs typeface="+mn-cs"/>
                  <a:sym typeface="Calibri"/>
                </a:defRPr>
              </a:pPr>
              <a:endParaRPr/>
            </a:p>
          </p:txBody>
        </p:sp>
        <p:sp>
          <p:nvSpPr>
            <p:cNvPr id="993" name="Dec’18"/>
            <p:cNvSpPr txBox="1"/>
            <p:nvPr/>
          </p:nvSpPr>
          <p:spPr>
            <a:xfrm>
              <a:off x="-3" y="86434"/>
              <a:ext cx="1889595" cy="89781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6" tIns="91436" rIns="91436" bIns="91436" numCol="1" anchor="ctr">
              <a:noAutofit/>
            </a:bodyPr>
            <a:lstStyle>
              <a:lvl1pPr algn="ctr">
                <a:defRPr sz="3500">
                  <a:solidFill>
                    <a:srgbClr val="FFFFFF"/>
                  </a:solidFill>
                  <a:latin typeface="+mn-lt"/>
                  <a:ea typeface="+mn-ea"/>
                  <a:cs typeface="+mn-cs"/>
                  <a:sym typeface="Calibri"/>
                </a:defRPr>
              </a:lvl1pPr>
            </a:lstStyle>
            <a:p>
              <a:r>
                <a:t>Dec’18</a:t>
              </a:r>
            </a:p>
          </p:txBody>
        </p:sp>
      </p:grpSp>
      <p:sp>
        <p:nvSpPr>
          <p:cNvPr id="995" name="TextBox 15"/>
          <p:cNvSpPr txBox="1"/>
          <p:nvPr/>
        </p:nvSpPr>
        <p:spPr>
          <a:xfrm>
            <a:off x="9579130" y="10203346"/>
            <a:ext cx="11385444" cy="11226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6" tIns="91436" rIns="91436" bIns="91436">
            <a:spAutoFit/>
          </a:bodyPr>
          <a:lstStyle/>
          <a:p>
            <a:pPr algn="ctr">
              <a:defRPr sz="3000">
                <a:latin typeface="+mn-lt"/>
                <a:ea typeface="+mn-ea"/>
                <a:cs typeface="+mn-cs"/>
                <a:sym typeface="Calibri"/>
              </a:defRPr>
            </a:pPr>
            <a:r>
              <a:t>Each step is </a:t>
            </a:r>
            <a:r>
              <a:rPr b="1"/>
              <a:t>competitive</a:t>
            </a:r>
            <a:r>
              <a:t> - only contractors that successfully complete the previous step can bid in the next</a:t>
            </a:r>
          </a:p>
        </p:txBody>
      </p:sp>
      <p:sp>
        <p:nvSpPr>
          <p:cNvPr id="996" name="Slide Number Placeholder 17"/>
          <p:cNvSpPr txBox="1">
            <a:spLocks noGrp="1"/>
          </p:cNvSpPr>
          <p:nvPr>
            <p:ph type="sldNum" sz="quarter" idx="2"/>
          </p:nvPr>
        </p:nvSpPr>
        <p:spPr>
          <a:xfrm>
            <a:off x="23748835" y="12902705"/>
            <a:ext cx="350057" cy="5511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2400"/>
            </a:lvl1pPr>
          </a:lstStyle>
          <a:p>
            <a:fld id="{86CB4B4D-7CA3-9044-876B-883B54F8677D}" type="slidenum">
              <a:t>4</a:t>
            </a:fld>
            <a:endParaRPr/>
          </a:p>
        </p:txBody>
      </p:sp>
      <p:grpSp>
        <p:nvGrpSpPr>
          <p:cNvPr id="1005" name="Group 39"/>
          <p:cNvGrpSpPr/>
          <p:nvPr/>
        </p:nvGrpSpPr>
        <p:grpSpPr>
          <a:xfrm>
            <a:off x="10251204" y="5370781"/>
            <a:ext cx="2670384" cy="3374036"/>
            <a:chOff x="-6" y="-5"/>
            <a:chExt cx="2670382" cy="3374034"/>
          </a:xfrm>
        </p:grpSpPr>
        <p:grpSp>
          <p:nvGrpSpPr>
            <p:cNvPr id="999" name="Freeform 14"/>
            <p:cNvGrpSpPr/>
            <p:nvPr/>
          </p:nvGrpSpPr>
          <p:grpSpPr>
            <a:xfrm>
              <a:off x="-7" y="-6"/>
              <a:ext cx="2670384" cy="3374035"/>
              <a:chOff x="-3" y="-3"/>
              <a:chExt cx="2670382" cy="3374034"/>
            </a:xfrm>
          </p:grpSpPr>
          <p:sp>
            <p:nvSpPr>
              <p:cNvPr id="997" name="Shape"/>
              <p:cNvSpPr/>
              <p:nvPr/>
            </p:nvSpPr>
            <p:spPr>
              <a:xfrm>
                <a:off x="2" y="-4"/>
                <a:ext cx="2670378" cy="3374036"/>
              </a:xfrm>
              <a:custGeom>
                <a:avLst/>
                <a:gdLst/>
                <a:ahLst/>
                <a:cxnLst>
                  <a:cxn ang="0">
                    <a:pos x="wd2" y="hd2"/>
                  </a:cxn>
                  <a:cxn ang="5400000">
                    <a:pos x="wd2" y="hd2"/>
                  </a:cxn>
                  <a:cxn ang="10800000">
                    <a:pos x="wd2" y="hd2"/>
                  </a:cxn>
                  <a:cxn ang="16200000">
                    <a:pos x="wd2" y="hd2"/>
                  </a:cxn>
                </a:cxnLst>
                <a:rect l="0" t="0" r="r" b="b"/>
                <a:pathLst>
                  <a:path w="21600" h="21600" extrusionOk="0">
                    <a:moveTo>
                      <a:pt x="0" y="3601"/>
                    </a:moveTo>
                    <a:cubicBezTo>
                      <a:pt x="0" y="1612"/>
                      <a:pt x="1128" y="0"/>
                      <a:pt x="2520" y="0"/>
                    </a:cubicBezTo>
                    <a:lnTo>
                      <a:pt x="19080" y="0"/>
                    </a:lnTo>
                    <a:cubicBezTo>
                      <a:pt x="20472" y="0"/>
                      <a:pt x="21600" y="1612"/>
                      <a:pt x="21600" y="3601"/>
                    </a:cubicBezTo>
                    <a:lnTo>
                      <a:pt x="21600" y="17999"/>
                    </a:lnTo>
                    <a:cubicBezTo>
                      <a:pt x="21600" y="19988"/>
                      <a:pt x="20472" y="21600"/>
                      <a:pt x="19080" y="21600"/>
                    </a:cubicBezTo>
                    <a:lnTo>
                      <a:pt x="2520" y="21600"/>
                    </a:lnTo>
                    <a:cubicBezTo>
                      <a:pt x="1128" y="21600"/>
                      <a:pt x="0" y="19988"/>
                      <a:pt x="0" y="17999"/>
                    </a:cubicBezTo>
                    <a:lnTo>
                      <a:pt x="0" y="3601"/>
                    </a:lnTo>
                    <a:close/>
                  </a:path>
                </a:pathLst>
              </a:custGeom>
              <a:solidFill>
                <a:schemeClr val="accent1"/>
              </a:solidFill>
              <a:ln w="50800" cap="flat">
                <a:solidFill>
                  <a:srgbClr val="FFFFFF"/>
                </a:solidFill>
                <a:prstDash val="solid"/>
                <a:round/>
              </a:ln>
              <a:effectLst/>
            </p:spPr>
            <p:txBody>
              <a:bodyPr wrap="square" lIns="91436" tIns="91436" rIns="91436" bIns="91436" numCol="1" anchor="t">
                <a:noAutofit/>
              </a:bodyPr>
              <a:lstStyle/>
              <a:p>
                <a:pPr algn="ctr" defTabSz="733426">
                  <a:lnSpc>
                    <a:spcPct val="90000"/>
                  </a:lnSpc>
                  <a:spcBef>
                    <a:spcPts val="1400"/>
                  </a:spcBef>
                  <a:defRPr>
                    <a:solidFill>
                      <a:srgbClr val="FFFFFF"/>
                    </a:solidFill>
                    <a:latin typeface="+mn-lt"/>
                    <a:ea typeface="+mn-ea"/>
                    <a:cs typeface="+mn-cs"/>
                    <a:sym typeface="Calibri"/>
                  </a:defRPr>
                </a:pPr>
                <a:endParaRPr/>
              </a:p>
            </p:txBody>
          </p:sp>
          <p:sp>
            <p:nvSpPr>
              <p:cNvPr id="998" name="4 Designs"/>
              <p:cNvSpPr txBox="1"/>
              <p:nvPr/>
            </p:nvSpPr>
            <p:spPr>
              <a:xfrm>
                <a:off x="-4" y="6"/>
                <a:ext cx="2670366" cy="982788"/>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3736" tIns="103736" rIns="103736" bIns="103736" numCol="1" anchor="t">
                <a:noAutofit/>
              </a:bodyPr>
              <a:lstStyle>
                <a:lvl1pPr algn="ctr" defTabSz="733426">
                  <a:lnSpc>
                    <a:spcPct val="90000"/>
                  </a:lnSpc>
                  <a:spcBef>
                    <a:spcPts val="1000"/>
                  </a:spcBef>
                  <a:defRPr sz="3500">
                    <a:solidFill>
                      <a:srgbClr val="FFFFFF"/>
                    </a:solidFill>
                    <a:latin typeface="+mn-lt"/>
                    <a:ea typeface="+mn-ea"/>
                    <a:cs typeface="+mn-cs"/>
                    <a:sym typeface="Calibri"/>
                  </a:defRPr>
                </a:lvl1pPr>
              </a:lstStyle>
              <a:p>
                <a:r>
                  <a:t>4 Designs</a:t>
                </a:r>
              </a:p>
            </p:txBody>
          </p:sp>
        </p:grpSp>
        <p:grpSp>
          <p:nvGrpSpPr>
            <p:cNvPr id="1004" name="Group 8"/>
            <p:cNvGrpSpPr/>
            <p:nvPr/>
          </p:nvGrpSpPr>
          <p:grpSpPr>
            <a:xfrm>
              <a:off x="668308" y="888879"/>
              <a:ext cx="1548984" cy="2240989"/>
              <a:chOff x="-4" y="-1"/>
              <a:chExt cx="1548982" cy="2240987"/>
            </a:xfrm>
          </p:grpSpPr>
          <p:sp>
            <p:nvSpPr>
              <p:cNvPr id="1000" name="Down Arrow 5"/>
              <p:cNvSpPr/>
              <p:nvPr/>
            </p:nvSpPr>
            <p:spPr>
              <a:xfrm rot="16200000">
                <a:off x="481140" y="1183386"/>
                <a:ext cx="596943" cy="1518258"/>
              </a:xfrm>
              <a:custGeom>
                <a:avLst/>
                <a:gdLst/>
                <a:ahLst/>
                <a:cxnLst>
                  <a:cxn ang="0">
                    <a:pos x="wd2" y="hd2"/>
                  </a:cxn>
                  <a:cxn ang="5400000">
                    <a:pos x="wd2" y="hd2"/>
                  </a:cxn>
                  <a:cxn ang="10800000">
                    <a:pos x="wd2" y="hd2"/>
                  </a:cxn>
                  <a:cxn ang="16200000">
                    <a:pos x="wd2" y="hd2"/>
                  </a:cxn>
                </a:cxnLst>
                <a:rect l="0" t="0" r="r" b="b"/>
                <a:pathLst>
                  <a:path w="21600" h="21600" extrusionOk="0">
                    <a:moveTo>
                      <a:pt x="0" y="17354"/>
                    </a:moveTo>
                    <a:lnTo>
                      <a:pt x="5400" y="17354"/>
                    </a:lnTo>
                    <a:lnTo>
                      <a:pt x="5400" y="0"/>
                    </a:lnTo>
                    <a:lnTo>
                      <a:pt x="16200" y="0"/>
                    </a:lnTo>
                    <a:lnTo>
                      <a:pt x="16200" y="17354"/>
                    </a:lnTo>
                    <a:lnTo>
                      <a:pt x="21600" y="17354"/>
                    </a:lnTo>
                    <a:lnTo>
                      <a:pt x="10800" y="21600"/>
                    </a:lnTo>
                    <a:close/>
                  </a:path>
                </a:pathLst>
              </a:custGeom>
              <a:solidFill>
                <a:srgbClr val="FFC000"/>
              </a:solidFill>
              <a:ln w="50800" cap="flat">
                <a:solidFill>
                  <a:srgbClr val="FFC000"/>
                </a:solidFill>
                <a:prstDash val="solid"/>
                <a:round/>
              </a:ln>
              <a:effectLst/>
            </p:spPr>
            <p:txBody>
              <a:bodyPr wrap="square" lIns="91436" tIns="91436" rIns="91436" bIns="91436" numCol="1" anchor="ctr">
                <a:noAutofit/>
              </a:bodyPr>
              <a:lstStyle/>
              <a:p>
                <a:pPr algn="ctr">
                  <a:defRPr sz="4800">
                    <a:solidFill>
                      <a:srgbClr val="FFFFFF"/>
                    </a:solidFill>
                    <a:latin typeface="+mn-lt"/>
                    <a:ea typeface="+mn-ea"/>
                    <a:cs typeface="+mn-cs"/>
                    <a:sym typeface="Calibri"/>
                  </a:defRPr>
                </a:pPr>
                <a:endParaRPr/>
              </a:p>
            </p:txBody>
          </p:sp>
          <p:sp>
            <p:nvSpPr>
              <p:cNvPr id="1001" name="Down Arrow 26"/>
              <p:cNvSpPr/>
              <p:nvPr/>
            </p:nvSpPr>
            <p:spPr>
              <a:xfrm rot="16200000">
                <a:off x="470904" y="642158"/>
                <a:ext cx="596940" cy="1518255"/>
              </a:xfrm>
              <a:custGeom>
                <a:avLst/>
                <a:gdLst/>
                <a:ahLst/>
                <a:cxnLst>
                  <a:cxn ang="0">
                    <a:pos x="wd2" y="hd2"/>
                  </a:cxn>
                  <a:cxn ang="5400000">
                    <a:pos x="wd2" y="hd2"/>
                  </a:cxn>
                  <a:cxn ang="10800000">
                    <a:pos x="wd2" y="hd2"/>
                  </a:cxn>
                  <a:cxn ang="16200000">
                    <a:pos x="wd2" y="hd2"/>
                  </a:cxn>
                </a:cxnLst>
                <a:rect l="0" t="0" r="r" b="b"/>
                <a:pathLst>
                  <a:path w="21600" h="21600" extrusionOk="0">
                    <a:moveTo>
                      <a:pt x="0" y="17354"/>
                    </a:moveTo>
                    <a:lnTo>
                      <a:pt x="5400" y="17354"/>
                    </a:lnTo>
                    <a:lnTo>
                      <a:pt x="5400" y="0"/>
                    </a:lnTo>
                    <a:lnTo>
                      <a:pt x="16200" y="0"/>
                    </a:lnTo>
                    <a:lnTo>
                      <a:pt x="16200" y="17354"/>
                    </a:lnTo>
                    <a:lnTo>
                      <a:pt x="21600" y="17354"/>
                    </a:lnTo>
                    <a:lnTo>
                      <a:pt x="10800" y="21600"/>
                    </a:lnTo>
                    <a:close/>
                  </a:path>
                </a:pathLst>
              </a:custGeom>
              <a:solidFill>
                <a:srgbClr val="FFC000"/>
              </a:solidFill>
              <a:ln w="50800" cap="flat">
                <a:solidFill>
                  <a:srgbClr val="FFC000"/>
                </a:solidFill>
                <a:prstDash val="solid"/>
                <a:round/>
              </a:ln>
              <a:effectLst/>
            </p:spPr>
            <p:txBody>
              <a:bodyPr wrap="square" lIns="91436" tIns="91436" rIns="91436" bIns="91436" numCol="1" anchor="ctr">
                <a:noAutofit/>
              </a:bodyPr>
              <a:lstStyle/>
              <a:p>
                <a:pPr algn="ctr">
                  <a:defRPr sz="4800">
                    <a:solidFill>
                      <a:srgbClr val="FFFFFF"/>
                    </a:solidFill>
                    <a:latin typeface="+mn-lt"/>
                    <a:ea typeface="+mn-ea"/>
                    <a:cs typeface="+mn-cs"/>
                    <a:sym typeface="Calibri"/>
                  </a:defRPr>
                </a:pPr>
                <a:endParaRPr/>
              </a:p>
            </p:txBody>
          </p:sp>
          <p:sp>
            <p:nvSpPr>
              <p:cNvPr id="1002" name="Down Arrow 27"/>
              <p:cNvSpPr/>
              <p:nvPr/>
            </p:nvSpPr>
            <p:spPr>
              <a:xfrm rot="16200000">
                <a:off x="491378" y="112108"/>
                <a:ext cx="596943" cy="1518259"/>
              </a:xfrm>
              <a:custGeom>
                <a:avLst/>
                <a:gdLst/>
                <a:ahLst/>
                <a:cxnLst>
                  <a:cxn ang="0">
                    <a:pos x="wd2" y="hd2"/>
                  </a:cxn>
                  <a:cxn ang="5400000">
                    <a:pos x="wd2" y="hd2"/>
                  </a:cxn>
                  <a:cxn ang="10800000">
                    <a:pos x="wd2" y="hd2"/>
                  </a:cxn>
                  <a:cxn ang="16200000">
                    <a:pos x="wd2" y="hd2"/>
                  </a:cxn>
                </a:cxnLst>
                <a:rect l="0" t="0" r="r" b="b"/>
                <a:pathLst>
                  <a:path w="21600" h="21600" extrusionOk="0">
                    <a:moveTo>
                      <a:pt x="0" y="17354"/>
                    </a:moveTo>
                    <a:lnTo>
                      <a:pt x="5400" y="17354"/>
                    </a:lnTo>
                    <a:lnTo>
                      <a:pt x="5400" y="0"/>
                    </a:lnTo>
                    <a:lnTo>
                      <a:pt x="16200" y="0"/>
                    </a:lnTo>
                    <a:lnTo>
                      <a:pt x="16200" y="17354"/>
                    </a:lnTo>
                    <a:lnTo>
                      <a:pt x="21600" y="17354"/>
                    </a:lnTo>
                    <a:lnTo>
                      <a:pt x="10800" y="21600"/>
                    </a:lnTo>
                    <a:close/>
                  </a:path>
                </a:pathLst>
              </a:custGeom>
              <a:solidFill>
                <a:srgbClr val="FFC000"/>
              </a:solidFill>
              <a:ln w="50800" cap="flat">
                <a:solidFill>
                  <a:srgbClr val="FFC000"/>
                </a:solidFill>
                <a:prstDash val="solid"/>
                <a:round/>
              </a:ln>
              <a:effectLst/>
            </p:spPr>
            <p:txBody>
              <a:bodyPr wrap="square" lIns="91436" tIns="91436" rIns="91436" bIns="91436" numCol="1" anchor="ctr">
                <a:noAutofit/>
              </a:bodyPr>
              <a:lstStyle/>
              <a:p>
                <a:pPr algn="ctr">
                  <a:defRPr sz="4800">
                    <a:solidFill>
                      <a:srgbClr val="FFFFFF"/>
                    </a:solidFill>
                    <a:latin typeface="+mn-lt"/>
                    <a:ea typeface="+mn-ea"/>
                    <a:cs typeface="+mn-cs"/>
                    <a:sym typeface="Calibri"/>
                  </a:defRPr>
                </a:pPr>
                <a:endParaRPr/>
              </a:p>
            </p:txBody>
          </p:sp>
          <p:sp>
            <p:nvSpPr>
              <p:cNvPr id="1003" name="Down Arrow 28"/>
              <p:cNvSpPr/>
              <p:nvPr/>
            </p:nvSpPr>
            <p:spPr>
              <a:xfrm rot="16200000">
                <a:off x="460648" y="-460655"/>
                <a:ext cx="596943" cy="1518249"/>
              </a:xfrm>
              <a:custGeom>
                <a:avLst/>
                <a:gdLst/>
                <a:ahLst/>
                <a:cxnLst>
                  <a:cxn ang="0">
                    <a:pos x="wd2" y="hd2"/>
                  </a:cxn>
                  <a:cxn ang="5400000">
                    <a:pos x="wd2" y="hd2"/>
                  </a:cxn>
                  <a:cxn ang="10800000">
                    <a:pos x="wd2" y="hd2"/>
                  </a:cxn>
                  <a:cxn ang="16200000">
                    <a:pos x="wd2" y="hd2"/>
                  </a:cxn>
                </a:cxnLst>
                <a:rect l="0" t="0" r="r" b="b"/>
                <a:pathLst>
                  <a:path w="21600" h="21600" extrusionOk="0">
                    <a:moveTo>
                      <a:pt x="0" y="17354"/>
                    </a:moveTo>
                    <a:lnTo>
                      <a:pt x="5400" y="17354"/>
                    </a:lnTo>
                    <a:lnTo>
                      <a:pt x="5400" y="0"/>
                    </a:lnTo>
                    <a:lnTo>
                      <a:pt x="16200" y="0"/>
                    </a:lnTo>
                    <a:lnTo>
                      <a:pt x="16200" y="17354"/>
                    </a:lnTo>
                    <a:lnTo>
                      <a:pt x="21600" y="17354"/>
                    </a:lnTo>
                    <a:lnTo>
                      <a:pt x="10800" y="21600"/>
                    </a:lnTo>
                    <a:close/>
                  </a:path>
                </a:pathLst>
              </a:custGeom>
              <a:solidFill>
                <a:srgbClr val="FFC000"/>
              </a:solidFill>
              <a:ln w="50800" cap="flat">
                <a:solidFill>
                  <a:srgbClr val="FFC000"/>
                </a:solidFill>
                <a:prstDash val="solid"/>
                <a:round/>
              </a:ln>
              <a:effectLst/>
            </p:spPr>
            <p:txBody>
              <a:bodyPr wrap="square" lIns="91436" tIns="91436" rIns="91436" bIns="91436" numCol="1" anchor="ctr">
                <a:noAutofit/>
              </a:bodyPr>
              <a:lstStyle/>
              <a:p>
                <a:pPr algn="ctr">
                  <a:defRPr sz="4800">
                    <a:solidFill>
                      <a:srgbClr val="FFFFFF"/>
                    </a:solidFill>
                    <a:latin typeface="+mn-lt"/>
                    <a:ea typeface="+mn-ea"/>
                    <a:cs typeface="+mn-cs"/>
                    <a:sym typeface="Calibri"/>
                  </a:defRPr>
                </a:pPr>
                <a:endParaRPr/>
              </a:p>
            </p:txBody>
          </p:sp>
        </p:grpSp>
      </p:grpSp>
      <p:grpSp>
        <p:nvGrpSpPr>
          <p:cNvPr id="1013" name="Group 6"/>
          <p:cNvGrpSpPr/>
          <p:nvPr/>
        </p:nvGrpSpPr>
        <p:grpSpPr>
          <a:xfrm>
            <a:off x="13475606" y="5563660"/>
            <a:ext cx="3313091" cy="2988278"/>
            <a:chOff x="-6" y="-6"/>
            <a:chExt cx="3313089" cy="2988277"/>
          </a:xfrm>
        </p:grpSpPr>
        <p:grpSp>
          <p:nvGrpSpPr>
            <p:cNvPr id="1008" name="Freeform 22"/>
            <p:cNvGrpSpPr/>
            <p:nvPr/>
          </p:nvGrpSpPr>
          <p:grpSpPr>
            <a:xfrm>
              <a:off x="-7" y="-7"/>
              <a:ext cx="3313091" cy="2988279"/>
              <a:chOff x="-3" y="-2"/>
              <a:chExt cx="3313089" cy="2988277"/>
            </a:xfrm>
          </p:grpSpPr>
          <p:sp>
            <p:nvSpPr>
              <p:cNvPr id="1006" name="Shape"/>
              <p:cNvSpPr/>
              <p:nvPr/>
            </p:nvSpPr>
            <p:spPr>
              <a:xfrm>
                <a:off x="-1" y="-3"/>
                <a:ext cx="3313088" cy="2988278"/>
              </a:xfrm>
              <a:custGeom>
                <a:avLst/>
                <a:gdLst/>
                <a:ahLst/>
                <a:cxnLst>
                  <a:cxn ang="0">
                    <a:pos x="wd2" y="hd2"/>
                  </a:cxn>
                  <a:cxn ang="5400000">
                    <a:pos x="wd2" y="hd2"/>
                  </a:cxn>
                  <a:cxn ang="10800000">
                    <a:pos x="wd2" y="hd2"/>
                  </a:cxn>
                  <a:cxn ang="16200000">
                    <a:pos x="wd2" y="hd2"/>
                  </a:cxn>
                </a:cxnLst>
                <a:rect l="0" t="0" r="r" b="b"/>
                <a:pathLst>
                  <a:path w="21600" h="21600" extrusionOk="0">
                    <a:moveTo>
                      <a:pt x="0" y="3601"/>
                    </a:moveTo>
                    <a:cubicBezTo>
                      <a:pt x="0" y="1612"/>
                      <a:pt x="1128" y="0"/>
                      <a:pt x="2520" y="0"/>
                    </a:cubicBezTo>
                    <a:lnTo>
                      <a:pt x="19080" y="0"/>
                    </a:lnTo>
                    <a:cubicBezTo>
                      <a:pt x="20472" y="0"/>
                      <a:pt x="21600" y="1612"/>
                      <a:pt x="21600" y="3601"/>
                    </a:cubicBezTo>
                    <a:lnTo>
                      <a:pt x="21600" y="17999"/>
                    </a:lnTo>
                    <a:cubicBezTo>
                      <a:pt x="21600" y="19988"/>
                      <a:pt x="20472" y="21600"/>
                      <a:pt x="19080" y="21600"/>
                    </a:cubicBezTo>
                    <a:lnTo>
                      <a:pt x="2520" y="21600"/>
                    </a:lnTo>
                    <a:cubicBezTo>
                      <a:pt x="1128" y="21600"/>
                      <a:pt x="0" y="19988"/>
                      <a:pt x="0" y="17999"/>
                    </a:cubicBezTo>
                    <a:lnTo>
                      <a:pt x="0" y="3601"/>
                    </a:lnTo>
                    <a:close/>
                  </a:path>
                </a:pathLst>
              </a:custGeom>
              <a:solidFill>
                <a:srgbClr val="C00000"/>
              </a:solidFill>
              <a:ln w="50800" cap="flat">
                <a:solidFill>
                  <a:srgbClr val="FFFFFF"/>
                </a:solidFill>
                <a:prstDash val="solid"/>
                <a:round/>
              </a:ln>
              <a:effectLst/>
            </p:spPr>
            <p:txBody>
              <a:bodyPr wrap="square" lIns="91436" tIns="91436" rIns="91436" bIns="91436" numCol="1" anchor="t">
                <a:noAutofit/>
              </a:bodyPr>
              <a:lstStyle/>
              <a:p>
                <a:pPr algn="ctr" defTabSz="733426">
                  <a:lnSpc>
                    <a:spcPct val="90000"/>
                  </a:lnSpc>
                  <a:spcBef>
                    <a:spcPts val="1400"/>
                  </a:spcBef>
                  <a:defRPr>
                    <a:solidFill>
                      <a:srgbClr val="FFFFFF"/>
                    </a:solidFill>
                    <a:latin typeface="+mn-lt"/>
                    <a:ea typeface="+mn-ea"/>
                    <a:cs typeface="+mn-cs"/>
                    <a:sym typeface="Calibri"/>
                  </a:defRPr>
                </a:pPr>
                <a:endParaRPr/>
              </a:p>
            </p:txBody>
          </p:sp>
          <p:sp>
            <p:nvSpPr>
              <p:cNvPr id="1007" name="3 Prototypes"/>
              <p:cNvSpPr txBox="1"/>
              <p:nvPr/>
            </p:nvSpPr>
            <p:spPr>
              <a:xfrm>
                <a:off x="-4" y="3"/>
                <a:ext cx="3313085" cy="1012867"/>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3736" tIns="103736" rIns="103736" bIns="103736" numCol="1" anchor="t">
                <a:noAutofit/>
              </a:bodyPr>
              <a:lstStyle>
                <a:lvl1pPr algn="ctr" defTabSz="733426">
                  <a:lnSpc>
                    <a:spcPct val="90000"/>
                  </a:lnSpc>
                  <a:spcBef>
                    <a:spcPts val="1000"/>
                  </a:spcBef>
                  <a:defRPr sz="3500">
                    <a:solidFill>
                      <a:srgbClr val="FFFFFF"/>
                    </a:solidFill>
                    <a:latin typeface="+mn-lt"/>
                    <a:ea typeface="+mn-ea"/>
                    <a:cs typeface="+mn-cs"/>
                    <a:sym typeface="Calibri"/>
                  </a:defRPr>
                </a:lvl1pPr>
              </a:lstStyle>
              <a:p>
                <a:r>
                  <a:t>3 Prototypes</a:t>
                </a:r>
              </a:p>
            </p:txBody>
          </p:sp>
        </p:grpSp>
        <p:grpSp>
          <p:nvGrpSpPr>
            <p:cNvPr id="1012" name="Group 30"/>
            <p:cNvGrpSpPr/>
            <p:nvPr/>
          </p:nvGrpSpPr>
          <p:grpSpPr>
            <a:xfrm>
              <a:off x="542959" y="987338"/>
              <a:ext cx="2290394" cy="1299229"/>
              <a:chOff x="-4" y="-4"/>
              <a:chExt cx="2290393" cy="1299228"/>
            </a:xfrm>
          </p:grpSpPr>
          <p:sp>
            <p:nvSpPr>
              <p:cNvPr id="1009" name="Down Arrow 31"/>
              <p:cNvSpPr/>
              <p:nvPr/>
            </p:nvSpPr>
            <p:spPr>
              <a:xfrm rot="16200000">
                <a:off x="912736" y="-63187"/>
                <a:ext cx="464908" cy="2259914"/>
              </a:xfrm>
              <a:custGeom>
                <a:avLst/>
                <a:gdLst/>
                <a:ahLst/>
                <a:cxnLst>
                  <a:cxn ang="0">
                    <a:pos x="wd2" y="hd2"/>
                  </a:cxn>
                  <a:cxn ang="5400000">
                    <a:pos x="wd2" y="hd2"/>
                  </a:cxn>
                  <a:cxn ang="10800000">
                    <a:pos x="wd2" y="hd2"/>
                  </a:cxn>
                  <a:cxn ang="16200000">
                    <a:pos x="wd2" y="hd2"/>
                  </a:cxn>
                </a:cxnLst>
                <a:rect l="0" t="0" r="r" b="b"/>
                <a:pathLst>
                  <a:path w="21600" h="21600" extrusionOk="0">
                    <a:moveTo>
                      <a:pt x="0" y="19378"/>
                    </a:moveTo>
                    <a:lnTo>
                      <a:pt x="5400" y="19378"/>
                    </a:lnTo>
                    <a:lnTo>
                      <a:pt x="5400" y="0"/>
                    </a:lnTo>
                    <a:lnTo>
                      <a:pt x="16200" y="0"/>
                    </a:lnTo>
                    <a:lnTo>
                      <a:pt x="16200" y="19378"/>
                    </a:lnTo>
                    <a:lnTo>
                      <a:pt x="21600" y="19378"/>
                    </a:lnTo>
                    <a:lnTo>
                      <a:pt x="10800" y="21600"/>
                    </a:lnTo>
                    <a:close/>
                  </a:path>
                </a:pathLst>
              </a:custGeom>
              <a:solidFill>
                <a:srgbClr val="FFC000"/>
              </a:solidFill>
              <a:ln w="50800" cap="flat">
                <a:solidFill>
                  <a:srgbClr val="FFC000"/>
                </a:solidFill>
                <a:prstDash val="solid"/>
                <a:round/>
              </a:ln>
              <a:effectLst/>
            </p:spPr>
            <p:txBody>
              <a:bodyPr wrap="square" lIns="91436" tIns="91436" rIns="91436" bIns="91436" numCol="1" anchor="ctr">
                <a:noAutofit/>
              </a:bodyPr>
              <a:lstStyle/>
              <a:p>
                <a:pPr algn="ctr">
                  <a:defRPr sz="4800">
                    <a:solidFill>
                      <a:srgbClr val="FFFFFF"/>
                    </a:solidFill>
                    <a:latin typeface="+mn-lt"/>
                    <a:ea typeface="+mn-ea"/>
                    <a:cs typeface="+mn-cs"/>
                    <a:sym typeface="Calibri"/>
                  </a:defRPr>
                </a:pPr>
                <a:endParaRPr/>
              </a:p>
            </p:txBody>
          </p:sp>
          <p:sp>
            <p:nvSpPr>
              <p:cNvPr id="1010" name="Down Arrow 32"/>
              <p:cNvSpPr/>
              <p:nvPr/>
            </p:nvSpPr>
            <p:spPr>
              <a:xfrm rot="16200000">
                <a:off x="897499" y="-484703"/>
                <a:ext cx="464908" cy="2259917"/>
              </a:xfrm>
              <a:custGeom>
                <a:avLst/>
                <a:gdLst/>
                <a:ahLst/>
                <a:cxnLst>
                  <a:cxn ang="0">
                    <a:pos x="wd2" y="hd2"/>
                  </a:cxn>
                  <a:cxn ang="5400000">
                    <a:pos x="wd2" y="hd2"/>
                  </a:cxn>
                  <a:cxn ang="10800000">
                    <a:pos x="wd2" y="hd2"/>
                  </a:cxn>
                  <a:cxn ang="16200000">
                    <a:pos x="wd2" y="hd2"/>
                  </a:cxn>
                </a:cxnLst>
                <a:rect l="0" t="0" r="r" b="b"/>
                <a:pathLst>
                  <a:path w="21600" h="21600" extrusionOk="0">
                    <a:moveTo>
                      <a:pt x="0" y="19378"/>
                    </a:moveTo>
                    <a:lnTo>
                      <a:pt x="5400" y="19378"/>
                    </a:lnTo>
                    <a:lnTo>
                      <a:pt x="5400" y="0"/>
                    </a:lnTo>
                    <a:lnTo>
                      <a:pt x="16200" y="0"/>
                    </a:lnTo>
                    <a:lnTo>
                      <a:pt x="16200" y="19378"/>
                    </a:lnTo>
                    <a:lnTo>
                      <a:pt x="21600" y="19378"/>
                    </a:lnTo>
                    <a:lnTo>
                      <a:pt x="10800" y="21600"/>
                    </a:lnTo>
                    <a:close/>
                  </a:path>
                </a:pathLst>
              </a:custGeom>
              <a:solidFill>
                <a:srgbClr val="FFC000"/>
              </a:solidFill>
              <a:ln w="50800" cap="flat">
                <a:solidFill>
                  <a:srgbClr val="FFC000"/>
                </a:solidFill>
                <a:prstDash val="solid"/>
                <a:round/>
              </a:ln>
              <a:effectLst/>
            </p:spPr>
            <p:txBody>
              <a:bodyPr wrap="square" lIns="91436" tIns="91436" rIns="91436" bIns="91436" numCol="1" anchor="ctr">
                <a:noAutofit/>
              </a:bodyPr>
              <a:lstStyle/>
              <a:p>
                <a:pPr algn="ctr">
                  <a:defRPr sz="4800">
                    <a:solidFill>
                      <a:srgbClr val="FFFFFF"/>
                    </a:solidFill>
                    <a:latin typeface="+mn-lt"/>
                    <a:ea typeface="+mn-ea"/>
                    <a:cs typeface="+mn-cs"/>
                    <a:sym typeface="Calibri"/>
                  </a:defRPr>
                </a:pPr>
                <a:endParaRPr/>
              </a:p>
            </p:txBody>
          </p:sp>
          <p:sp>
            <p:nvSpPr>
              <p:cNvPr id="1011" name="Down Arrow 33"/>
              <p:cNvSpPr/>
              <p:nvPr/>
            </p:nvSpPr>
            <p:spPr>
              <a:xfrm rot="16200000">
                <a:off x="927980" y="-897510"/>
                <a:ext cx="464905" cy="2259914"/>
              </a:xfrm>
              <a:custGeom>
                <a:avLst/>
                <a:gdLst/>
                <a:ahLst/>
                <a:cxnLst>
                  <a:cxn ang="0">
                    <a:pos x="wd2" y="hd2"/>
                  </a:cxn>
                  <a:cxn ang="5400000">
                    <a:pos x="wd2" y="hd2"/>
                  </a:cxn>
                  <a:cxn ang="10800000">
                    <a:pos x="wd2" y="hd2"/>
                  </a:cxn>
                  <a:cxn ang="16200000">
                    <a:pos x="wd2" y="hd2"/>
                  </a:cxn>
                </a:cxnLst>
                <a:rect l="0" t="0" r="r" b="b"/>
                <a:pathLst>
                  <a:path w="21600" h="21600" extrusionOk="0">
                    <a:moveTo>
                      <a:pt x="0" y="19378"/>
                    </a:moveTo>
                    <a:lnTo>
                      <a:pt x="5400" y="19378"/>
                    </a:lnTo>
                    <a:lnTo>
                      <a:pt x="5400" y="0"/>
                    </a:lnTo>
                    <a:lnTo>
                      <a:pt x="16200" y="0"/>
                    </a:lnTo>
                    <a:lnTo>
                      <a:pt x="16200" y="19378"/>
                    </a:lnTo>
                    <a:lnTo>
                      <a:pt x="21600" y="19378"/>
                    </a:lnTo>
                    <a:lnTo>
                      <a:pt x="10800" y="21600"/>
                    </a:lnTo>
                    <a:close/>
                  </a:path>
                </a:pathLst>
              </a:custGeom>
              <a:solidFill>
                <a:srgbClr val="FFC000"/>
              </a:solidFill>
              <a:ln w="50800" cap="flat">
                <a:solidFill>
                  <a:srgbClr val="FFC000"/>
                </a:solidFill>
                <a:prstDash val="solid"/>
                <a:round/>
              </a:ln>
              <a:effectLst/>
            </p:spPr>
            <p:txBody>
              <a:bodyPr wrap="square" lIns="91436" tIns="91436" rIns="91436" bIns="91436" numCol="1" anchor="ctr">
                <a:noAutofit/>
              </a:bodyPr>
              <a:lstStyle/>
              <a:p>
                <a:pPr algn="ctr">
                  <a:defRPr sz="4800">
                    <a:solidFill>
                      <a:srgbClr val="FFFFFF"/>
                    </a:solidFill>
                    <a:latin typeface="+mn-lt"/>
                    <a:ea typeface="+mn-ea"/>
                    <a:cs typeface="+mn-cs"/>
                    <a:sym typeface="Calibri"/>
                  </a:defRPr>
                </a:pPr>
                <a:endParaRPr/>
              </a:p>
            </p:txBody>
          </p:sp>
        </p:grpSp>
      </p:grpSp>
      <p:grpSp>
        <p:nvGrpSpPr>
          <p:cNvPr id="1020" name="Group 7"/>
          <p:cNvGrpSpPr/>
          <p:nvPr/>
        </p:nvGrpSpPr>
        <p:grpSpPr>
          <a:xfrm>
            <a:off x="17087908" y="6112153"/>
            <a:ext cx="4869963" cy="1997652"/>
            <a:chOff x="-5" y="-5"/>
            <a:chExt cx="4869962" cy="1997651"/>
          </a:xfrm>
        </p:grpSpPr>
        <p:grpSp>
          <p:nvGrpSpPr>
            <p:cNvPr id="1016" name="Freeform 24"/>
            <p:cNvGrpSpPr/>
            <p:nvPr/>
          </p:nvGrpSpPr>
          <p:grpSpPr>
            <a:xfrm>
              <a:off x="-6" y="-6"/>
              <a:ext cx="4869963" cy="1997652"/>
              <a:chOff x="-2" y="-2"/>
              <a:chExt cx="4869962" cy="1997651"/>
            </a:xfrm>
          </p:grpSpPr>
          <p:sp>
            <p:nvSpPr>
              <p:cNvPr id="1014" name="Shape"/>
              <p:cNvSpPr/>
              <p:nvPr/>
            </p:nvSpPr>
            <p:spPr>
              <a:xfrm>
                <a:off x="-3" y="-3"/>
                <a:ext cx="4869963" cy="1997652"/>
              </a:xfrm>
              <a:custGeom>
                <a:avLst/>
                <a:gdLst/>
                <a:ahLst/>
                <a:cxnLst>
                  <a:cxn ang="0">
                    <a:pos x="wd2" y="hd2"/>
                  </a:cxn>
                  <a:cxn ang="5400000">
                    <a:pos x="wd2" y="hd2"/>
                  </a:cxn>
                  <a:cxn ang="10800000">
                    <a:pos x="wd2" y="hd2"/>
                  </a:cxn>
                  <a:cxn ang="16200000">
                    <a:pos x="wd2" y="hd2"/>
                  </a:cxn>
                </a:cxnLst>
                <a:rect l="0" t="0" r="r" b="b"/>
                <a:pathLst>
                  <a:path w="21600" h="21600" extrusionOk="0">
                    <a:moveTo>
                      <a:pt x="0" y="3601"/>
                    </a:moveTo>
                    <a:cubicBezTo>
                      <a:pt x="0" y="1612"/>
                      <a:pt x="1128" y="0"/>
                      <a:pt x="2520" y="0"/>
                    </a:cubicBezTo>
                    <a:lnTo>
                      <a:pt x="19080" y="0"/>
                    </a:lnTo>
                    <a:cubicBezTo>
                      <a:pt x="20472" y="0"/>
                      <a:pt x="21600" y="1612"/>
                      <a:pt x="21600" y="3601"/>
                    </a:cubicBezTo>
                    <a:lnTo>
                      <a:pt x="21600" y="17999"/>
                    </a:lnTo>
                    <a:cubicBezTo>
                      <a:pt x="21600" y="19988"/>
                      <a:pt x="20472" y="21600"/>
                      <a:pt x="19080" y="21600"/>
                    </a:cubicBezTo>
                    <a:lnTo>
                      <a:pt x="2520" y="21600"/>
                    </a:lnTo>
                    <a:cubicBezTo>
                      <a:pt x="1128" y="21600"/>
                      <a:pt x="0" y="19988"/>
                      <a:pt x="0" y="17999"/>
                    </a:cubicBezTo>
                    <a:lnTo>
                      <a:pt x="0" y="3601"/>
                    </a:lnTo>
                    <a:close/>
                  </a:path>
                </a:pathLst>
              </a:custGeom>
              <a:solidFill>
                <a:srgbClr val="77933C"/>
              </a:solidFill>
              <a:ln w="50800" cap="flat">
                <a:solidFill>
                  <a:srgbClr val="FFFFFF"/>
                </a:solidFill>
                <a:prstDash val="solid"/>
                <a:round/>
              </a:ln>
              <a:effectLst/>
            </p:spPr>
            <p:txBody>
              <a:bodyPr wrap="square" lIns="91436" tIns="91436" rIns="91436" bIns="91436" numCol="1" anchor="t">
                <a:noAutofit/>
              </a:bodyPr>
              <a:lstStyle/>
              <a:p>
                <a:pPr algn="ctr" defTabSz="733426">
                  <a:lnSpc>
                    <a:spcPct val="90000"/>
                  </a:lnSpc>
                  <a:spcBef>
                    <a:spcPts val="1400"/>
                  </a:spcBef>
                  <a:defRPr>
                    <a:solidFill>
                      <a:srgbClr val="FFFFFF"/>
                    </a:solidFill>
                    <a:latin typeface="+mn-lt"/>
                    <a:ea typeface="+mn-ea"/>
                    <a:cs typeface="+mn-cs"/>
                    <a:sym typeface="Calibri"/>
                  </a:defRPr>
                </a:pPr>
                <a:endParaRPr/>
              </a:p>
            </p:txBody>
          </p:sp>
          <p:sp>
            <p:nvSpPr>
              <p:cNvPr id="1015" name="2 Pilots"/>
              <p:cNvSpPr txBox="1"/>
              <p:nvPr/>
            </p:nvSpPr>
            <p:spPr>
              <a:xfrm>
                <a:off x="0" y="5"/>
                <a:ext cx="4869947" cy="837496"/>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3736" tIns="103736" rIns="103736" bIns="103736" numCol="1" anchor="t">
                <a:noAutofit/>
              </a:bodyPr>
              <a:lstStyle>
                <a:lvl1pPr algn="ctr" defTabSz="733426">
                  <a:lnSpc>
                    <a:spcPct val="90000"/>
                  </a:lnSpc>
                  <a:spcBef>
                    <a:spcPts val="1000"/>
                  </a:spcBef>
                  <a:defRPr sz="3500">
                    <a:solidFill>
                      <a:srgbClr val="FFFFFF"/>
                    </a:solidFill>
                    <a:latin typeface="+mn-lt"/>
                    <a:ea typeface="+mn-ea"/>
                    <a:cs typeface="+mn-cs"/>
                    <a:sym typeface="Calibri"/>
                  </a:defRPr>
                </a:lvl1pPr>
              </a:lstStyle>
              <a:p>
                <a:r>
                  <a:t>2 Pilots</a:t>
                </a:r>
              </a:p>
            </p:txBody>
          </p:sp>
        </p:grpSp>
        <p:grpSp>
          <p:nvGrpSpPr>
            <p:cNvPr id="1019" name="Group 35"/>
            <p:cNvGrpSpPr/>
            <p:nvPr/>
          </p:nvGrpSpPr>
          <p:grpSpPr>
            <a:xfrm>
              <a:off x="333073" y="741920"/>
              <a:ext cx="4238984" cy="629793"/>
              <a:chOff x="-2" y="-2"/>
              <a:chExt cx="4238983" cy="629792"/>
            </a:xfrm>
          </p:grpSpPr>
          <p:sp>
            <p:nvSpPr>
              <p:cNvPr id="1017" name="Down Arrow 36"/>
              <p:cNvSpPr/>
              <p:nvPr/>
            </p:nvSpPr>
            <p:spPr>
              <a:xfrm rot="16200000">
                <a:off x="1968529" y="-1640663"/>
                <a:ext cx="330311" cy="4210595"/>
              </a:xfrm>
              <a:custGeom>
                <a:avLst/>
                <a:gdLst/>
                <a:ahLst/>
                <a:cxnLst>
                  <a:cxn ang="0">
                    <a:pos x="wd2" y="hd2"/>
                  </a:cxn>
                  <a:cxn ang="5400000">
                    <a:pos x="wd2" y="hd2"/>
                  </a:cxn>
                  <a:cxn ang="10800000">
                    <a:pos x="wd2" y="hd2"/>
                  </a:cxn>
                  <a:cxn ang="16200000">
                    <a:pos x="wd2" y="hd2"/>
                  </a:cxn>
                </a:cxnLst>
                <a:rect l="0" t="0" r="r" b="b"/>
                <a:pathLst>
                  <a:path w="21600" h="21600" extrusionOk="0">
                    <a:moveTo>
                      <a:pt x="0" y="20753"/>
                    </a:moveTo>
                    <a:lnTo>
                      <a:pt x="5400" y="20753"/>
                    </a:lnTo>
                    <a:lnTo>
                      <a:pt x="5400" y="0"/>
                    </a:lnTo>
                    <a:lnTo>
                      <a:pt x="16200" y="0"/>
                    </a:lnTo>
                    <a:lnTo>
                      <a:pt x="16200" y="20753"/>
                    </a:lnTo>
                    <a:lnTo>
                      <a:pt x="21600" y="20753"/>
                    </a:lnTo>
                    <a:lnTo>
                      <a:pt x="10800" y="21600"/>
                    </a:lnTo>
                    <a:close/>
                  </a:path>
                </a:pathLst>
              </a:custGeom>
              <a:solidFill>
                <a:srgbClr val="FFC000"/>
              </a:solidFill>
              <a:ln w="50800" cap="flat">
                <a:solidFill>
                  <a:srgbClr val="FFC000"/>
                </a:solidFill>
                <a:prstDash val="solid"/>
                <a:round/>
              </a:ln>
              <a:effectLst/>
            </p:spPr>
            <p:txBody>
              <a:bodyPr wrap="square" lIns="91436" tIns="91436" rIns="91436" bIns="91436" numCol="1" anchor="ctr">
                <a:noAutofit/>
              </a:bodyPr>
              <a:lstStyle/>
              <a:p>
                <a:pPr algn="ctr">
                  <a:defRPr>
                    <a:solidFill>
                      <a:srgbClr val="FFFFFF"/>
                    </a:solidFill>
                    <a:latin typeface="+mn-lt"/>
                    <a:ea typeface="+mn-ea"/>
                    <a:cs typeface="+mn-cs"/>
                    <a:sym typeface="Calibri"/>
                  </a:defRPr>
                </a:pPr>
                <a:endParaRPr/>
              </a:p>
            </p:txBody>
          </p:sp>
          <p:sp>
            <p:nvSpPr>
              <p:cNvPr id="1018" name="Down Arrow 37"/>
              <p:cNvSpPr/>
              <p:nvPr/>
            </p:nvSpPr>
            <p:spPr>
              <a:xfrm rot="16200000">
                <a:off x="1940135" y="-1940141"/>
                <a:ext cx="330311" cy="4210587"/>
              </a:xfrm>
              <a:custGeom>
                <a:avLst/>
                <a:gdLst/>
                <a:ahLst/>
                <a:cxnLst>
                  <a:cxn ang="0">
                    <a:pos x="wd2" y="hd2"/>
                  </a:cxn>
                  <a:cxn ang="5400000">
                    <a:pos x="wd2" y="hd2"/>
                  </a:cxn>
                  <a:cxn ang="10800000">
                    <a:pos x="wd2" y="hd2"/>
                  </a:cxn>
                  <a:cxn ang="16200000">
                    <a:pos x="wd2" y="hd2"/>
                  </a:cxn>
                </a:cxnLst>
                <a:rect l="0" t="0" r="r" b="b"/>
                <a:pathLst>
                  <a:path w="21600" h="21600" extrusionOk="0">
                    <a:moveTo>
                      <a:pt x="0" y="20753"/>
                    </a:moveTo>
                    <a:lnTo>
                      <a:pt x="5400" y="20753"/>
                    </a:lnTo>
                    <a:lnTo>
                      <a:pt x="5400" y="0"/>
                    </a:lnTo>
                    <a:lnTo>
                      <a:pt x="16200" y="0"/>
                    </a:lnTo>
                    <a:lnTo>
                      <a:pt x="16200" y="20753"/>
                    </a:lnTo>
                    <a:lnTo>
                      <a:pt x="21600" y="20753"/>
                    </a:lnTo>
                    <a:lnTo>
                      <a:pt x="10800" y="21600"/>
                    </a:lnTo>
                    <a:close/>
                  </a:path>
                </a:pathLst>
              </a:custGeom>
              <a:solidFill>
                <a:srgbClr val="FFC000"/>
              </a:solidFill>
              <a:ln w="50800" cap="flat">
                <a:solidFill>
                  <a:srgbClr val="FFC000"/>
                </a:solidFill>
                <a:prstDash val="solid"/>
                <a:round/>
              </a:ln>
              <a:effectLst/>
            </p:spPr>
            <p:txBody>
              <a:bodyPr wrap="square" lIns="91436" tIns="91436" rIns="91436" bIns="91436" numCol="1" anchor="ctr">
                <a:noAutofit/>
              </a:bodyPr>
              <a:lstStyle/>
              <a:p>
                <a:pPr algn="ctr">
                  <a:defRPr>
                    <a:solidFill>
                      <a:srgbClr val="FFFFFF"/>
                    </a:solidFill>
                    <a:latin typeface="+mn-lt"/>
                    <a:ea typeface="+mn-ea"/>
                    <a:cs typeface="+mn-cs"/>
                    <a:sym typeface="Calibri"/>
                  </a:defRPr>
                </a:pPr>
                <a:endParaRPr/>
              </a:p>
            </p:txBody>
          </p:sp>
        </p:grpSp>
      </p:grpSp>
      <p:grpSp>
        <p:nvGrpSpPr>
          <p:cNvPr id="1023" name="Right Arrow 43"/>
          <p:cNvGrpSpPr/>
          <p:nvPr/>
        </p:nvGrpSpPr>
        <p:grpSpPr>
          <a:xfrm>
            <a:off x="11529254" y="8594990"/>
            <a:ext cx="2249177" cy="1554473"/>
            <a:chOff x="-2" y="-2"/>
            <a:chExt cx="2249176" cy="1554472"/>
          </a:xfrm>
        </p:grpSpPr>
        <p:sp>
          <p:nvSpPr>
            <p:cNvPr id="1021" name="Arrow"/>
            <p:cNvSpPr/>
            <p:nvPr/>
          </p:nvSpPr>
          <p:spPr>
            <a:xfrm>
              <a:off x="4" y="-3"/>
              <a:ext cx="2249171" cy="1554473"/>
            </a:xfrm>
            <a:prstGeom prst="rightArrow">
              <a:avLst>
                <a:gd name="adj1" fmla="val 50000"/>
                <a:gd name="adj2" fmla="val 50000"/>
              </a:avLst>
            </a:prstGeom>
            <a:solidFill>
              <a:srgbClr val="EEECE1"/>
            </a:solidFill>
            <a:ln w="50800" cap="flat">
              <a:solidFill>
                <a:srgbClr val="3A5E8A"/>
              </a:solidFill>
              <a:prstDash val="solid"/>
              <a:round/>
            </a:ln>
            <a:effectLst/>
          </p:spPr>
          <p:txBody>
            <a:bodyPr wrap="square" lIns="91436" tIns="91436" rIns="91436" bIns="91436" numCol="1" anchor="ctr">
              <a:noAutofit/>
            </a:bodyPr>
            <a:lstStyle/>
            <a:p>
              <a:pPr algn="ctr">
                <a:defRPr>
                  <a:solidFill>
                    <a:srgbClr val="FFFFFF"/>
                  </a:solidFill>
                  <a:latin typeface="+mn-lt"/>
                  <a:ea typeface="+mn-ea"/>
                  <a:cs typeface="+mn-cs"/>
                  <a:sym typeface="Calibri"/>
                </a:defRPr>
              </a:pPr>
              <a:endParaRPr/>
            </a:p>
          </p:txBody>
        </p:sp>
        <p:sp>
          <p:nvSpPr>
            <p:cNvPr id="1022" name="Call-off Feb’17"/>
            <p:cNvSpPr txBox="1"/>
            <p:nvPr/>
          </p:nvSpPr>
          <p:spPr>
            <a:xfrm>
              <a:off x="-3" y="215917"/>
              <a:ext cx="1860546" cy="1122597"/>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6" tIns="91436" rIns="91436" bIns="91436" numCol="1" anchor="ctr">
              <a:noAutofit/>
            </a:bodyPr>
            <a:lstStyle>
              <a:lvl1pPr algn="ctr">
                <a:defRPr sz="2600">
                  <a:latin typeface="+mn-lt"/>
                  <a:ea typeface="+mn-ea"/>
                  <a:cs typeface="+mn-cs"/>
                  <a:sym typeface="Calibri"/>
                </a:defRPr>
              </a:lvl1pPr>
            </a:lstStyle>
            <a:p>
              <a:r>
                <a:t>Call-off Feb’17</a:t>
              </a:r>
            </a:p>
          </p:txBody>
        </p:sp>
      </p:grpSp>
      <p:grpSp>
        <p:nvGrpSpPr>
          <p:cNvPr id="1026" name="Right Arrow 34"/>
          <p:cNvGrpSpPr/>
          <p:nvPr/>
        </p:nvGrpSpPr>
        <p:grpSpPr>
          <a:xfrm>
            <a:off x="15100793" y="8614481"/>
            <a:ext cx="2249178" cy="1515491"/>
            <a:chOff x="-2" y="-2"/>
            <a:chExt cx="2249176" cy="1515489"/>
          </a:xfrm>
        </p:grpSpPr>
        <p:sp>
          <p:nvSpPr>
            <p:cNvPr id="1024" name="Arrow"/>
            <p:cNvSpPr/>
            <p:nvPr/>
          </p:nvSpPr>
          <p:spPr>
            <a:xfrm>
              <a:off x="4" y="-3"/>
              <a:ext cx="2249171" cy="1515491"/>
            </a:xfrm>
            <a:prstGeom prst="rightArrow">
              <a:avLst>
                <a:gd name="adj1" fmla="val 50000"/>
                <a:gd name="adj2" fmla="val 50000"/>
              </a:avLst>
            </a:prstGeom>
            <a:solidFill>
              <a:srgbClr val="EEECE1"/>
            </a:solidFill>
            <a:ln w="50800" cap="flat">
              <a:solidFill>
                <a:srgbClr val="3A5E8A"/>
              </a:solidFill>
              <a:prstDash val="solid"/>
              <a:round/>
            </a:ln>
            <a:effectLst/>
          </p:spPr>
          <p:txBody>
            <a:bodyPr wrap="square" lIns="91436" tIns="91436" rIns="91436" bIns="91436" numCol="1" anchor="ctr">
              <a:noAutofit/>
            </a:bodyPr>
            <a:lstStyle/>
            <a:p>
              <a:pPr algn="ctr">
                <a:defRPr sz="2400">
                  <a:latin typeface="+mn-lt"/>
                  <a:ea typeface="+mn-ea"/>
                  <a:cs typeface="+mn-cs"/>
                  <a:sym typeface="Calibri"/>
                </a:defRPr>
              </a:pPr>
              <a:endParaRPr/>
            </a:p>
          </p:txBody>
        </p:sp>
        <p:sp>
          <p:nvSpPr>
            <p:cNvPr id="1025" name="Call-off Dec’17"/>
            <p:cNvSpPr txBox="1"/>
            <p:nvPr/>
          </p:nvSpPr>
          <p:spPr>
            <a:xfrm>
              <a:off x="-3" y="210503"/>
              <a:ext cx="1870309" cy="1094445"/>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6" tIns="91436" rIns="91436" bIns="91436" numCol="1" anchor="ctr">
              <a:noAutofit/>
            </a:bodyPr>
            <a:lstStyle>
              <a:lvl1pPr algn="ctr">
                <a:defRPr sz="2600">
                  <a:latin typeface="+mn-lt"/>
                  <a:ea typeface="+mn-ea"/>
                  <a:cs typeface="+mn-cs"/>
                  <a:sym typeface="Calibri"/>
                </a:defRPr>
              </a:lvl1pPr>
            </a:lstStyle>
            <a:p>
              <a:r>
                <a:t>Call-off Dec’17</a:t>
              </a:r>
            </a:p>
          </p:txBody>
        </p:sp>
      </p:grpSp>
      <p:grpSp>
        <p:nvGrpSpPr>
          <p:cNvPr id="1029" name="Right Arrow 38"/>
          <p:cNvGrpSpPr/>
          <p:nvPr/>
        </p:nvGrpSpPr>
        <p:grpSpPr>
          <a:xfrm>
            <a:off x="8085518" y="8607688"/>
            <a:ext cx="2183801" cy="1473810"/>
            <a:chOff x="-2" y="-2"/>
            <a:chExt cx="2183799" cy="1473808"/>
          </a:xfrm>
        </p:grpSpPr>
        <p:sp>
          <p:nvSpPr>
            <p:cNvPr id="1027" name="Arrow"/>
            <p:cNvSpPr/>
            <p:nvPr/>
          </p:nvSpPr>
          <p:spPr>
            <a:xfrm>
              <a:off x="-3" y="-3"/>
              <a:ext cx="2183800" cy="1473810"/>
            </a:xfrm>
            <a:prstGeom prst="rightArrow">
              <a:avLst>
                <a:gd name="adj1" fmla="val 50000"/>
                <a:gd name="adj2" fmla="val 50000"/>
              </a:avLst>
            </a:prstGeom>
            <a:solidFill>
              <a:srgbClr val="EEECE1"/>
            </a:solidFill>
            <a:ln w="50800" cap="flat">
              <a:solidFill>
                <a:srgbClr val="3A5E8A"/>
              </a:solidFill>
              <a:prstDash val="solid"/>
              <a:round/>
            </a:ln>
            <a:effectLst/>
          </p:spPr>
          <p:txBody>
            <a:bodyPr wrap="square" lIns="91436" tIns="91436" rIns="91436" bIns="91436" numCol="1" anchor="ctr">
              <a:noAutofit/>
            </a:bodyPr>
            <a:lstStyle/>
            <a:p>
              <a:pPr algn="ctr">
                <a:defRPr sz="2400">
                  <a:latin typeface="+mn-lt"/>
                  <a:ea typeface="+mn-ea"/>
                  <a:cs typeface="+mn-cs"/>
                  <a:sym typeface="Calibri"/>
                </a:defRPr>
              </a:pPr>
              <a:endParaRPr/>
            </a:p>
          </p:txBody>
        </p:sp>
        <p:sp>
          <p:nvSpPr>
            <p:cNvPr id="1028" name="Tender Jul’16"/>
            <p:cNvSpPr txBox="1"/>
            <p:nvPr/>
          </p:nvSpPr>
          <p:spPr>
            <a:xfrm>
              <a:off x="-3" y="160607"/>
              <a:ext cx="1815331" cy="1152548"/>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6" tIns="91436" rIns="91436" bIns="91436" numCol="1" anchor="ctr">
              <a:noAutofit/>
            </a:bodyPr>
            <a:lstStyle>
              <a:lvl1pPr algn="ctr">
                <a:defRPr sz="2600">
                  <a:latin typeface="+mn-lt"/>
                  <a:ea typeface="+mn-ea"/>
                  <a:cs typeface="+mn-cs"/>
                  <a:sym typeface="Calibri"/>
                </a:defRPr>
              </a:lvl1pPr>
            </a:lstStyle>
            <a:p>
              <a:r>
                <a:t>Tender Jul’16</a:t>
              </a:r>
            </a:p>
          </p:txBody>
        </p:sp>
      </p:grpSp>
      <p:sp>
        <p:nvSpPr>
          <p:cNvPr id="1030" name="TextBox 2"/>
          <p:cNvSpPr txBox="1"/>
          <p:nvPr/>
        </p:nvSpPr>
        <p:spPr>
          <a:xfrm>
            <a:off x="3995166" y="11636108"/>
            <a:ext cx="15784598" cy="15544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6" tIns="91436" rIns="91436" bIns="91436">
            <a:spAutoFit/>
          </a:bodyPr>
          <a:lstStyle/>
          <a:p>
            <a:pPr algn="ctr">
              <a:defRPr sz="4400">
                <a:latin typeface="+mn-lt"/>
                <a:ea typeface="+mn-ea"/>
                <a:cs typeface="+mn-cs"/>
                <a:sym typeface="Calibri"/>
              </a:defRPr>
            </a:pPr>
            <a:r>
              <a:t>Phases of the tender are defined by the Horizon 2020</a:t>
            </a:r>
            <a:br/>
            <a:r>
              <a:t>Pre-Commercial Procurement financial instrument</a:t>
            </a:r>
          </a:p>
        </p:txBody>
      </p:sp>
      <p:pic>
        <p:nvPicPr>
          <p:cNvPr id="1031" name="Picture 12" descr="Picture 12"/>
          <p:cNvPicPr>
            <a:picLocks noChangeAspect="1"/>
          </p:cNvPicPr>
          <p:nvPr/>
        </p:nvPicPr>
        <p:blipFill>
          <a:blip r:embed="rId3">
            <a:extLst/>
          </a:blip>
          <a:stretch>
            <a:fillRect/>
          </a:stretch>
        </p:blipFill>
        <p:spPr>
          <a:xfrm>
            <a:off x="9340" y="31550"/>
            <a:ext cx="1961459" cy="1961458"/>
          </a:xfrm>
          <a:prstGeom prst="rect">
            <a:avLst/>
          </a:prstGeom>
          <a:ln w="12700">
            <a:miter lim="400000"/>
          </a:ln>
        </p:spPr>
      </p:pic>
      <p:pic>
        <p:nvPicPr>
          <p:cNvPr id="1032" name="HelixNebula-LogoRef.jpg" descr="HelixNebula-LogoRef.jpg"/>
          <p:cNvPicPr>
            <a:picLocks noChangeAspect="1"/>
          </p:cNvPicPr>
          <p:nvPr/>
        </p:nvPicPr>
        <p:blipFill>
          <a:blip r:embed="rId4">
            <a:extLst/>
          </a:blip>
          <a:stretch>
            <a:fillRect/>
          </a:stretch>
        </p:blipFill>
        <p:spPr>
          <a:xfrm>
            <a:off x="20321075" y="27292"/>
            <a:ext cx="4003933" cy="211077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Content Placeholder 5"/>
          <p:cNvSpPr txBox="1">
            <a:spLocks noGrp="1"/>
          </p:cNvSpPr>
          <p:nvPr>
            <p:ph type="body" idx="1"/>
          </p:nvPr>
        </p:nvSpPr>
        <p:spPr>
          <a:xfrm>
            <a:off x="354343" y="2190785"/>
            <a:ext cx="23675314" cy="11450537"/>
          </a:xfrm>
          <a:prstGeom prst="rect">
            <a:avLst/>
          </a:prstGeom>
        </p:spPr>
        <p:txBody>
          <a:bodyPr/>
          <a:lstStyle/>
          <a:p>
            <a:pPr marL="685799" indent="-685799">
              <a:spcBef>
                <a:spcPts val="1000"/>
              </a:spcBef>
              <a:buBlip>
                <a:blip r:embed="rId2"/>
              </a:buBlip>
              <a:defRPr sz="5500" b="1" i="1"/>
            </a:pPr>
            <a:r>
              <a:t>T-Systems</a:t>
            </a:r>
          </a:p>
          <a:p>
            <a:pPr marL="1028700" lvl="1" indent="-571500">
              <a:spcBef>
                <a:spcPts val="1000"/>
              </a:spcBef>
              <a:buBlip>
                <a:blip r:embed="rId2"/>
              </a:buBlip>
              <a:defRPr sz="5500" b="1" i="1"/>
            </a:pPr>
            <a:r>
              <a:t>IaaS based on OTC</a:t>
            </a:r>
          </a:p>
          <a:p>
            <a:pPr marL="1028700" lvl="1" indent="-571500">
              <a:spcBef>
                <a:spcPts val="1000"/>
              </a:spcBef>
              <a:buBlip>
                <a:blip r:embed="rId2"/>
              </a:buBlip>
              <a:defRPr sz="5500"/>
            </a:pPr>
            <a:endParaRPr/>
          </a:p>
          <a:p>
            <a:pPr marL="0" lvl="1" indent="685800">
              <a:spcBef>
                <a:spcPts val="1200"/>
              </a:spcBef>
              <a:buSzTx/>
              <a:buNone/>
              <a:defRPr sz="5500"/>
            </a:pPr>
            <a:endParaRPr/>
          </a:p>
          <a:p>
            <a:pPr marL="685799" indent="-685799">
              <a:spcBef>
                <a:spcPts val="1000"/>
              </a:spcBef>
              <a:buBlip>
                <a:blip r:embed="rId2"/>
              </a:buBlip>
              <a:defRPr sz="5500" b="1" i="1"/>
            </a:pPr>
            <a:endParaRPr/>
          </a:p>
          <a:p>
            <a:pPr marL="685799" indent="-685799">
              <a:spcBef>
                <a:spcPts val="1000"/>
              </a:spcBef>
              <a:buBlip>
                <a:blip r:embed="rId2"/>
              </a:buBlip>
              <a:defRPr sz="5500" b="1" i="1"/>
            </a:pPr>
            <a:endParaRPr/>
          </a:p>
          <a:p>
            <a:pPr marL="685799" indent="-685799">
              <a:spcBef>
                <a:spcPts val="1000"/>
              </a:spcBef>
              <a:buBlip>
                <a:blip r:embed="rId2"/>
              </a:buBlip>
              <a:defRPr sz="5500" b="1" i="1"/>
            </a:pPr>
            <a:r>
              <a:t>RHEA</a:t>
            </a:r>
          </a:p>
          <a:p>
            <a:pPr marL="1143000" lvl="1" indent="-685800">
              <a:spcBef>
                <a:spcPts val="1000"/>
              </a:spcBef>
              <a:buBlip>
                <a:blip r:embed="rId2"/>
              </a:buBlip>
              <a:defRPr sz="5500" b="1" i="1"/>
            </a:pPr>
            <a:r>
              <a:t>IaaS provided by Exoscale</a:t>
            </a:r>
            <a:br/>
            <a:endParaRPr/>
          </a:p>
        </p:txBody>
      </p:sp>
      <p:pic>
        <p:nvPicPr>
          <p:cNvPr id="1079" name="download (1).png" descr="download (1).png"/>
          <p:cNvPicPr>
            <a:picLocks noChangeAspect="1"/>
          </p:cNvPicPr>
          <p:nvPr/>
        </p:nvPicPr>
        <p:blipFill>
          <a:blip r:embed="rId3">
            <a:extLst/>
          </a:blip>
          <a:stretch>
            <a:fillRect/>
          </a:stretch>
        </p:blipFill>
        <p:spPr>
          <a:xfrm>
            <a:off x="15636930" y="6571296"/>
            <a:ext cx="1211407" cy="1211405"/>
          </a:xfrm>
          <a:prstGeom prst="rect">
            <a:avLst/>
          </a:prstGeom>
          <a:ln w="12700">
            <a:miter lim="400000"/>
          </a:ln>
        </p:spPr>
      </p:pic>
      <p:sp>
        <p:nvSpPr>
          <p:cNvPr id="1080" name="Title 1"/>
          <p:cNvSpPr txBox="1">
            <a:spLocks noGrp="1"/>
          </p:cNvSpPr>
          <p:nvPr>
            <p:ph type="title"/>
          </p:nvPr>
        </p:nvSpPr>
        <p:spPr>
          <a:xfrm>
            <a:off x="2206192" y="-42074"/>
            <a:ext cx="15630737" cy="2071006"/>
          </a:xfrm>
          <a:prstGeom prst="rect">
            <a:avLst/>
          </a:prstGeom>
        </p:spPr>
        <p:txBody>
          <a:bodyPr/>
          <a:lstStyle/>
          <a:p>
            <a:r>
              <a:t>Cloud Providers</a:t>
            </a:r>
          </a:p>
        </p:txBody>
      </p:sp>
      <p:sp>
        <p:nvSpPr>
          <p:cNvPr id="1081" name="Slide Number Placeholder 7"/>
          <p:cNvSpPr txBox="1">
            <a:spLocks noGrp="1"/>
          </p:cNvSpPr>
          <p:nvPr>
            <p:ph type="sldNum" sz="quarter" idx="2"/>
          </p:nvPr>
        </p:nvSpPr>
        <p:spPr>
          <a:xfrm>
            <a:off x="23677147" y="12878431"/>
            <a:ext cx="504540" cy="5511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pic>
        <p:nvPicPr>
          <p:cNvPr id="1082" name="download.jpeg" descr="download.jpeg"/>
          <p:cNvPicPr>
            <a:picLocks noChangeAspect="1"/>
          </p:cNvPicPr>
          <p:nvPr/>
        </p:nvPicPr>
        <p:blipFill>
          <a:blip r:embed="rId4">
            <a:extLst/>
          </a:blip>
          <a:stretch>
            <a:fillRect/>
          </a:stretch>
        </p:blipFill>
        <p:spPr>
          <a:xfrm>
            <a:off x="17654573" y="2494666"/>
            <a:ext cx="1540116" cy="1540103"/>
          </a:xfrm>
          <a:prstGeom prst="rect">
            <a:avLst/>
          </a:prstGeom>
          <a:ln w="12700">
            <a:miter lim="400000"/>
          </a:ln>
        </p:spPr>
      </p:pic>
      <p:pic>
        <p:nvPicPr>
          <p:cNvPr id="1083" name="8571497.png" descr="8571497.png"/>
          <p:cNvPicPr>
            <a:picLocks noChangeAspect="1"/>
          </p:cNvPicPr>
          <p:nvPr/>
        </p:nvPicPr>
        <p:blipFill>
          <a:blip r:embed="rId5">
            <a:extLst/>
          </a:blip>
          <a:stretch>
            <a:fillRect/>
          </a:stretch>
        </p:blipFill>
        <p:spPr>
          <a:xfrm>
            <a:off x="11510220" y="10884107"/>
            <a:ext cx="2110772" cy="2110769"/>
          </a:xfrm>
          <a:prstGeom prst="rect">
            <a:avLst/>
          </a:prstGeom>
          <a:ln w="12700">
            <a:miter lim="400000"/>
          </a:ln>
        </p:spPr>
      </p:pic>
      <p:pic>
        <p:nvPicPr>
          <p:cNvPr id="1084" name="download.png" descr="download.png"/>
          <p:cNvPicPr>
            <a:picLocks noChangeAspect="1"/>
          </p:cNvPicPr>
          <p:nvPr/>
        </p:nvPicPr>
        <p:blipFill>
          <a:blip r:embed="rId6">
            <a:extLst/>
          </a:blip>
          <a:stretch>
            <a:fillRect/>
          </a:stretch>
        </p:blipFill>
        <p:spPr>
          <a:xfrm>
            <a:off x="15829946" y="8902762"/>
            <a:ext cx="3171913" cy="2110770"/>
          </a:xfrm>
          <a:prstGeom prst="rect">
            <a:avLst/>
          </a:prstGeom>
          <a:ln w="12700">
            <a:miter lim="400000"/>
          </a:ln>
        </p:spPr>
      </p:pic>
      <p:pic>
        <p:nvPicPr>
          <p:cNvPr id="1085" name="Picture 15" descr="Picture 15"/>
          <p:cNvPicPr>
            <a:picLocks noChangeAspect="1"/>
          </p:cNvPicPr>
          <p:nvPr/>
        </p:nvPicPr>
        <p:blipFill>
          <a:blip r:embed="rId7">
            <a:extLst/>
          </a:blip>
          <a:stretch>
            <a:fillRect/>
          </a:stretch>
        </p:blipFill>
        <p:spPr>
          <a:xfrm>
            <a:off x="13672016" y="7593697"/>
            <a:ext cx="3270715" cy="3270717"/>
          </a:xfrm>
          <a:prstGeom prst="rect">
            <a:avLst/>
          </a:prstGeom>
          <a:ln w="12700">
            <a:miter lim="400000"/>
          </a:ln>
        </p:spPr>
      </p:pic>
      <p:pic>
        <p:nvPicPr>
          <p:cNvPr id="1086" name="exoscale.png" descr="exoscale.png"/>
          <p:cNvPicPr>
            <a:picLocks/>
          </p:cNvPicPr>
          <p:nvPr/>
        </p:nvPicPr>
        <p:blipFill>
          <a:blip r:embed="rId8">
            <a:extLst/>
          </a:blip>
          <a:stretch>
            <a:fillRect/>
          </a:stretch>
        </p:blipFill>
        <p:spPr>
          <a:xfrm>
            <a:off x="13598728" y="10643947"/>
            <a:ext cx="6349384" cy="2591090"/>
          </a:xfrm>
          <a:prstGeom prst="rect">
            <a:avLst/>
          </a:prstGeom>
          <a:ln w="12700">
            <a:miter lim="400000"/>
          </a:ln>
        </p:spPr>
      </p:pic>
      <p:pic>
        <p:nvPicPr>
          <p:cNvPr id="1087" name="download (2).png" descr="download (2).png"/>
          <p:cNvPicPr>
            <a:picLocks noChangeAspect="1"/>
          </p:cNvPicPr>
          <p:nvPr/>
        </p:nvPicPr>
        <p:blipFill>
          <a:blip r:embed="rId9">
            <a:extLst/>
          </a:blip>
          <a:stretch>
            <a:fillRect/>
          </a:stretch>
        </p:blipFill>
        <p:spPr>
          <a:xfrm>
            <a:off x="12791335" y="1186500"/>
            <a:ext cx="4466011" cy="4446155"/>
          </a:xfrm>
          <a:prstGeom prst="rect">
            <a:avLst/>
          </a:prstGeom>
          <a:ln w="12700">
            <a:miter lim="400000"/>
          </a:ln>
        </p:spPr>
      </p:pic>
      <p:pic>
        <p:nvPicPr>
          <p:cNvPr id="1088" name="download (3).png" descr="download (3).png"/>
          <p:cNvPicPr>
            <a:picLocks noChangeAspect="1"/>
          </p:cNvPicPr>
          <p:nvPr/>
        </p:nvPicPr>
        <p:blipFill>
          <a:blip r:embed="rId10">
            <a:extLst/>
          </a:blip>
          <a:stretch>
            <a:fillRect/>
          </a:stretch>
        </p:blipFill>
        <p:spPr>
          <a:xfrm>
            <a:off x="3629164" y="4399338"/>
            <a:ext cx="3418504" cy="3418503"/>
          </a:xfrm>
          <a:prstGeom prst="rect">
            <a:avLst/>
          </a:prstGeom>
          <a:ln w="12700">
            <a:miter lim="400000"/>
          </a:ln>
        </p:spPr>
      </p:pic>
      <p:pic>
        <p:nvPicPr>
          <p:cNvPr id="1089" name="im-icon-cloud-otc-png.png" descr="im-icon-cloud-otc-png.png"/>
          <p:cNvPicPr>
            <a:picLocks noChangeAspect="1"/>
          </p:cNvPicPr>
          <p:nvPr/>
        </p:nvPicPr>
        <p:blipFill>
          <a:blip r:embed="rId11">
            <a:extLst/>
          </a:blip>
          <a:stretch>
            <a:fillRect/>
          </a:stretch>
        </p:blipFill>
        <p:spPr>
          <a:xfrm>
            <a:off x="13477400" y="4170302"/>
            <a:ext cx="6592040" cy="2633093"/>
          </a:xfrm>
          <a:prstGeom prst="rect">
            <a:avLst/>
          </a:prstGeom>
          <a:ln w="12700">
            <a:miter lim="400000"/>
          </a:ln>
        </p:spPr>
      </p:pic>
      <p:pic>
        <p:nvPicPr>
          <p:cNvPr id="1090" name="download (1).jpeg" descr="download (1).jpeg"/>
          <p:cNvPicPr>
            <a:picLocks noChangeAspect="1"/>
          </p:cNvPicPr>
          <p:nvPr/>
        </p:nvPicPr>
        <p:blipFill>
          <a:blip r:embed="rId12">
            <a:extLst/>
          </a:blip>
          <a:stretch>
            <a:fillRect/>
          </a:stretch>
        </p:blipFill>
        <p:spPr>
          <a:xfrm>
            <a:off x="2508642" y="10627246"/>
            <a:ext cx="5659548" cy="2235303"/>
          </a:xfrm>
          <a:prstGeom prst="rect">
            <a:avLst/>
          </a:prstGeom>
          <a:ln w="12700">
            <a:miter lim="400000"/>
          </a:ln>
        </p:spPr>
      </p:pic>
      <p:sp>
        <p:nvSpPr>
          <p:cNvPr id="1091" name="Rounded Rectangle"/>
          <p:cNvSpPr/>
          <p:nvPr/>
        </p:nvSpPr>
        <p:spPr>
          <a:xfrm>
            <a:off x="11184750" y="2272831"/>
            <a:ext cx="9375145" cy="5428782"/>
          </a:xfrm>
          <a:prstGeom prst="roundRect">
            <a:avLst>
              <a:gd name="adj" fmla="val 17138"/>
            </a:avLst>
          </a:prstGeom>
          <a:ln w="50800">
            <a:solidFill>
              <a:schemeClr val="accent1"/>
            </a:solidFill>
          </a:ln>
          <a:effectLst>
            <a:outerShdw blurRad="76200" dist="38100" dir="5400000" rotWithShape="0">
              <a:srgbClr val="000000">
                <a:alpha val="35000"/>
              </a:srgbClr>
            </a:outerShdw>
          </a:effectLst>
        </p:spPr>
        <p:txBody>
          <a:bodyPr lIns="91436" tIns="91436" rIns="91436" bIns="91436" anchor="ctr"/>
          <a:lstStyle/>
          <a:p>
            <a:pPr>
              <a:defRPr>
                <a:latin typeface="+mn-lt"/>
                <a:ea typeface="+mn-ea"/>
                <a:cs typeface="+mn-cs"/>
                <a:sym typeface="Calibri"/>
              </a:defRPr>
            </a:pPr>
            <a:endParaRPr/>
          </a:p>
        </p:txBody>
      </p:sp>
      <p:pic>
        <p:nvPicPr>
          <p:cNvPr id="1092" name="Picture 12" descr="Picture 12"/>
          <p:cNvPicPr>
            <a:picLocks noChangeAspect="1"/>
          </p:cNvPicPr>
          <p:nvPr/>
        </p:nvPicPr>
        <p:blipFill>
          <a:blip r:embed="rId13">
            <a:extLst/>
          </a:blip>
          <a:stretch>
            <a:fillRect/>
          </a:stretch>
        </p:blipFill>
        <p:spPr>
          <a:xfrm>
            <a:off x="-15567" y="12700"/>
            <a:ext cx="1961459" cy="1961458"/>
          </a:xfrm>
          <a:prstGeom prst="rect">
            <a:avLst/>
          </a:prstGeom>
          <a:ln w="12700">
            <a:miter lim="400000"/>
          </a:ln>
        </p:spPr>
      </p:pic>
      <p:pic>
        <p:nvPicPr>
          <p:cNvPr id="1093" name="HelixNebula-LogoRef.jpg" descr="HelixNebula-LogoRef.jpg"/>
          <p:cNvPicPr>
            <a:picLocks noChangeAspect="1"/>
          </p:cNvPicPr>
          <p:nvPr/>
        </p:nvPicPr>
        <p:blipFill>
          <a:blip r:embed="rId14">
            <a:extLst/>
          </a:blip>
          <a:stretch>
            <a:fillRect/>
          </a:stretch>
        </p:blipFill>
        <p:spPr>
          <a:xfrm>
            <a:off x="20321075" y="27292"/>
            <a:ext cx="4003933" cy="2110770"/>
          </a:xfrm>
          <a:prstGeom prst="rect">
            <a:avLst/>
          </a:prstGeom>
          <a:ln w="12700">
            <a:miter lim="400000"/>
          </a:ln>
        </p:spPr>
      </p:pic>
      <p:sp>
        <p:nvSpPr>
          <p:cNvPr id="1094" name="Rounded Rectangle"/>
          <p:cNvSpPr/>
          <p:nvPr/>
        </p:nvSpPr>
        <p:spPr>
          <a:xfrm>
            <a:off x="11235096" y="8054723"/>
            <a:ext cx="9375145" cy="5428782"/>
          </a:xfrm>
          <a:prstGeom prst="roundRect">
            <a:avLst>
              <a:gd name="adj" fmla="val 17138"/>
            </a:avLst>
          </a:prstGeom>
          <a:ln w="50800">
            <a:solidFill>
              <a:schemeClr val="accent1"/>
            </a:solidFill>
          </a:ln>
          <a:effectLst>
            <a:outerShdw blurRad="76200" dist="38100" dir="5400000" rotWithShape="0">
              <a:srgbClr val="000000">
                <a:alpha val="35000"/>
              </a:srgbClr>
            </a:outerShdw>
          </a:effectLst>
        </p:spPr>
        <p:txBody>
          <a:bodyPr lIns="91436" tIns="91436" rIns="91436" bIns="91436" anchor="ctr"/>
          <a:lstStyle/>
          <a:p>
            <a:pPr>
              <a:defRPr>
                <a:latin typeface="+mn-lt"/>
                <a:ea typeface="+mn-ea"/>
                <a:cs typeface="+mn-cs"/>
                <a:sym typeface="Calibri"/>
              </a:defRPr>
            </a:pPr>
            <a:endParaRPr/>
          </a:p>
        </p:txBody>
      </p:sp>
      <p:pic>
        <p:nvPicPr>
          <p:cNvPr id="1095" name="8571497.png" descr="8571497.png"/>
          <p:cNvPicPr>
            <a:picLocks noChangeAspect="1"/>
          </p:cNvPicPr>
          <p:nvPr/>
        </p:nvPicPr>
        <p:blipFill>
          <a:blip r:embed="rId5">
            <a:extLst/>
          </a:blip>
          <a:stretch>
            <a:fillRect/>
          </a:stretch>
        </p:blipFill>
        <p:spPr>
          <a:xfrm>
            <a:off x="11301714" y="4519762"/>
            <a:ext cx="2110772" cy="2110770"/>
          </a:xfrm>
          <a:prstGeom prst="rect">
            <a:avLst/>
          </a:prstGeom>
          <a:ln w="12700">
            <a:miter lim="400000"/>
          </a:ln>
        </p:spPr>
      </p:pic>
      <p:pic>
        <p:nvPicPr>
          <p:cNvPr id="1096" name="cyfronet.jpg" descr="cyfronet.jpg"/>
          <p:cNvPicPr>
            <a:picLocks noChangeAspect="1"/>
          </p:cNvPicPr>
          <p:nvPr/>
        </p:nvPicPr>
        <p:blipFill>
          <a:blip r:embed="rId15">
            <a:extLst/>
          </a:blip>
          <a:stretch>
            <a:fillRect/>
          </a:stretch>
        </p:blipFill>
        <p:spPr>
          <a:xfrm>
            <a:off x="11624951" y="4447347"/>
            <a:ext cx="1464298" cy="706846"/>
          </a:xfrm>
          <a:prstGeom prst="rect">
            <a:avLst/>
          </a:prstGeom>
          <a:ln w="12700">
            <a:miter lim="400000"/>
          </a:ln>
        </p:spPr>
      </p:pic>
      <p:pic>
        <p:nvPicPr>
          <p:cNvPr id="1097" name="cyfronet.jpg" descr="cyfronet.jpg"/>
          <p:cNvPicPr>
            <a:picLocks noChangeAspect="1"/>
          </p:cNvPicPr>
          <p:nvPr/>
        </p:nvPicPr>
        <p:blipFill>
          <a:blip r:embed="rId15">
            <a:extLst/>
          </a:blip>
          <a:stretch>
            <a:fillRect/>
          </a:stretch>
        </p:blipFill>
        <p:spPr>
          <a:xfrm>
            <a:off x="11833457" y="10900737"/>
            <a:ext cx="1464298" cy="706846"/>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ED2E9E-9365-E34F-926B-0F2A81CDFB17}"/>
              </a:ext>
            </a:extLst>
          </p:cNvPr>
          <p:cNvPicPr>
            <a:picLocks noChangeAspect="1"/>
          </p:cNvPicPr>
          <p:nvPr/>
        </p:nvPicPr>
        <p:blipFill>
          <a:blip r:embed="rId2"/>
          <a:stretch>
            <a:fillRect/>
          </a:stretch>
        </p:blipFill>
        <p:spPr>
          <a:xfrm>
            <a:off x="610915" y="1750929"/>
            <a:ext cx="23162170" cy="11793535"/>
          </a:xfrm>
          <a:prstGeom prst="rect">
            <a:avLst/>
          </a:prstGeom>
        </p:spPr>
      </p:pic>
      <p:pic>
        <p:nvPicPr>
          <p:cNvPr id="5" name="HelixNebula-LogoRef.jpg" descr="HelixNebula-LogoRef.jpg">
            <a:extLst>
              <a:ext uri="{FF2B5EF4-FFF2-40B4-BE49-F238E27FC236}">
                <a16:creationId xmlns:a16="http://schemas.microsoft.com/office/drawing/2014/main" id="{1D446BC2-CBA2-7F4C-802E-31187C10A43D}"/>
              </a:ext>
            </a:extLst>
          </p:cNvPr>
          <p:cNvPicPr>
            <a:picLocks noChangeAspect="1"/>
          </p:cNvPicPr>
          <p:nvPr/>
        </p:nvPicPr>
        <p:blipFill>
          <a:blip r:embed="rId3">
            <a:extLst/>
          </a:blip>
          <a:stretch>
            <a:fillRect/>
          </a:stretch>
        </p:blipFill>
        <p:spPr>
          <a:xfrm>
            <a:off x="20321075" y="27292"/>
            <a:ext cx="4003933" cy="2110770"/>
          </a:xfrm>
          <a:prstGeom prst="rect">
            <a:avLst/>
          </a:prstGeom>
          <a:ln w="12700">
            <a:miter lim="400000"/>
          </a:ln>
        </p:spPr>
      </p:pic>
      <p:sp>
        <p:nvSpPr>
          <p:cNvPr id="6" name="Title 1">
            <a:extLst>
              <a:ext uri="{FF2B5EF4-FFF2-40B4-BE49-F238E27FC236}">
                <a16:creationId xmlns:a16="http://schemas.microsoft.com/office/drawing/2014/main" id="{05173A33-5853-A246-B162-90E4C66CACCA}"/>
              </a:ext>
            </a:extLst>
          </p:cNvPr>
          <p:cNvSpPr txBox="1">
            <a:spLocks/>
          </p:cNvSpPr>
          <p:nvPr/>
        </p:nvSpPr>
        <p:spPr>
          <a:xfrm>
            <a:off x="6109241" y="415874"/>
            <a:ext cx="11781510" cy="1121212"/>
          </a:xfrm>
          <a:prstGeom prst="rect">
            <a:avLst/>
          </a:prstGeom>
        </p:spPr>
        <p:txBody>
          <a:bodyPr>
            <a:noAutofit/>
          </a:bodyPr>
          <a:lstStyle>
            <a:lvl1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1pPr>
            <a:lvl2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2pPr>
            <a:lvl3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3pPr>
            <a:lvl4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4pPr>
            <a:lvl5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5pPr>
            <a:lvl6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6pPr>
            <a:lvl7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7pPr>
            <a:lvl8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8pPr>
            <a:lvl9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9pPr>
          </a:lstStyle>
          <a:p>
            <a:pPr>
              <a:lnSpc>
                <a:spcPct val="110000"/>
              </a:lnSpc>
            </a:pPr>
            <a:r>
              <a:rPr lang="en-US" sz="6000" dirty="0">
                <a:solidFill>
                  <a:srgbClr val="2768AE"/>
                </a:solidFill>
              </a:rPr>
              <a:t>T-Systems</a:t>
            </a:r>
          </a:p>
        </p:txBody>
      </p:sp>
    </p:spTree>
    <p:extLst>
      <p:ext uri="{BB962C8B-B14F-4D97-AF65-F5344CB8AC3E}">
        <p14:creationId xmlns:p14="http://schemas.microsoft.com/office/powerpoint/2010/main" val="30092548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743344" y="8397521"/>
            <a:ext cx="10294813" cy="5318479"/>
            <a:chOff x="-4403" y="613641"/>
            <a:chExt cx="6317734" cy="4629150"/>
          </a:xfrm>
        </p:grpSpPr>
        <p:pic>
          <p:nvPicPr>
            <p:cNvPr id="3" name="Picture 2"/>
            <p:cNvPicPr>
              <a:picLocks noChangeAspect="1"/>
            </p:cNvPicPr>
            <p:nvPr/>
          </p:nvPicPr>
          <p:blipFill rotWithShape="1">
            <a:blip r:embed="rId2"/>
            <a:srcRect l="1781" r="83699"/>
            <a:stretch/>
          </p:blipFill>
          <p:spPr>
            <a:xfrm>
              <a:off x="-4403" y="613641"/>
              <a:ext cx="1615440" cy="4629150"/>
            </a:xfrm>
            <a:prstGeom prst="rect">
              <a:avLst/>
            </a:prstGeom>
          </p:spPr>
        </p:pic>
        <p:pic>
          <p:nvPicPr>
            <p:cNvPr id="4" name="Picture 3"/>
            <p:cNvPicPr>
              <a:picLocks noChangeAspect="1"/>
            </p:cNvPicPr>
            <p:nvPr/>
          </p:nvPicPr>
          <p:blipFill rotWithShape="1">
            <a:blip r:embed="rId2"/>
            <a:srcRect l="29247" r="28356"/>
            <a:stretch/>
          </p:blipFill>
          <p:spPr>
            <a:xfrm>
              <a:off x="1596551" y="613641"/>
              <a:ext cx="4716780" cy="4629150"/>
            </a:xfrm>
            <a:prstGeom prst="rect">
              <a:avLst/>
            </a:prstGeom>
          </p:spPr>
        </p:pic>
      </p:grpSp>
      <p:sp>
        <p:nvSpPr>
          <p:cNvPr id="5" name="Content Placeholder 2"/>
          <p:cNvSpPr txBox="1">
            <a:spLocks/>
          </p:cNvSpPr>
          <p:nvPr/>
        </p:nvSpPr>
        <p:spPr>
          <a:xfrm>
            <a:off x="1660358" y="8649440"/>
            <a:ext cx="13171866" cy="5696148"/>
          </a:xfrm>
          <a:prstGeom prst="rect">
            <a:avLst/>
          </a:prstGeom>
        </p:spPr>
        <p:txBody>
          <a:bodyPr vert="horz" lIns="182880" tIns="91440" rIns="182880" bIns="91440" rtlCol="0">
            <a:normAutofit/>
          </a:bodyPr>
          <a:lstStyle>
            <a:lvl1pPr marL="180975" indent="-180975" algn="l" defTabSz="685800" rtl="0" eaLnBrk="1" latinLnBrk="0" hangingPunct="1">
              <a:lnSpc>
                <a:spcPct val="110000"/>
              </a:lnSpc>
              <a:spcBef>
                <a:spcPts val="500"/>
              </a:spcBef>
              <a:spcAft>
                <a:spcPts val="500"/>
              </a:spcAft>
              <a:buFontTx/>
              <a:buBlip>
                <a:blip r:embed="rId3"/>
              </a:buBlip>
              <a:tabLst/>
              <a:defRPr sz="1600" b="0" i="0" kern="1200">
                <a:solidFill>
                  <a:schemeClr val="tx1">
                    <a:lumMod val="65000"/>
                    <a:lumOff val="35000"/>
                  </a:schemeClr>
                </a:solidFill>
                <a:latin typeface="Calibri" charset="0"/>
                <a:ea typeface="Calibri" charset="0"/>
                <a:cs typeface="Calibri" charset="0"/>
              </a:defRPr>
            </a:lvl1pPr>
            <a:lvl2pPr marL="180975" indent="-171450" algn="l" defTabSz="685800" rtl="0" eaLnBrk="1" latinLnBrk="0" hangingPunct="1">
              <a:lnSpc>
                <a:spcPct val="110000"/>
              </a:lnSpc>
              <a:spcBef>
                <a:spcPts val="500"/>
              </a:spcBef>
              <a:spcAft>
                <a:spcPts val="500"/>
              </a:spcAft>
              <a:buFontTx/>
              <a:buBlip>
                <a:blip r:embed="rId4"/>
              </a:buBlip>
              <a:tabLst/>
              <a:defRPr sz="1600" b="0" i="0" kern="1200">
                <a:solidFill>
                  <a:schemeClr val="tx1">
                    <a:lumMod val="65000"/>
                    <a:lumOff val="35000"/>
                  </a:schemeClr>
                </a:solidFill>
                <a:latin typeface="Calibri" charset="0"/>
                <a:ea typeface="Calibri" charset="0"/>
                <a:cs typeface="Calibri" charset="0"/>
              </a:defRPr>
            </a:lvl2pPr>
            <a:lvl3pPr marL="447675" indent="-219075" algn="l" defTabSz="685800" rtl="0" eaLnBrk="1" latinLnBrk="0" hangingPunct="1">
              <a:lnSpc>
                <a:spcPct val="110000"/>
              </a:lnSpc>
              <a:spcBef>
                <a:spcPts val="500"/>
              </a:spcBef>
              <a:spcAft>
                <a:spcPts val="500"/>
              </a:spcAft>
              <a:buFontTx/>
              <a:buBlip>
                <a:blip r:embed="rId4"/>
              </a:buBlip>
              <a:tabLst/>
              <a:defRPr sz="1600" b="0" i="0" kern="1200">
                <a:solidFill>
                  <a:schemeClr val="bg1">
                    <a:lumMod val="50000"/>
                  </a:schemeClr>
                </a:solidFill>
                <a:latin typeface="Calibri" charset="0"/>
                <a:ea typeface="Calibri" charset="0"/>
                <a:cs typeface="Calibri" charset="0"/>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lang="en-US" sz="3200" dirty="0">
                <a:solidFill>
                  <a:srgbClr val="000000">
                    <a:lumMod val="65000"/>
                    <a:lumOff val="35000"/>
                  </a:srgbClr>
                </a:solidFill>
              </a:rPr>
              <a:t>Four regions: </a:t>
            </a:r>
            <a:r>
              <a:rPr lang="en-US" sz="3200" b="1" dirty="0">
                <a:solidFill>
                  <a:srgbClr val="000000">
                    <a:lumMod val="65000"/>
                    <a:lumOff val="35000"/>
                  </a:srgbClr>
                </a:solidFill>
              </a:rPr>
              <a:t>Geneva</a:t>
            </a:r>
            <a:r>
              <a:rPr lang="en-US" sz="3200" dirty="0">
                <a:solidFill>
                  <a:srgbClr val="000000">
                    <a:lumMod val="65000"/>
                    <a:lumOff val="35000"/>
                  </a:srgbClr>
                </a:solidFill>
              </a:rPr>
              <a:t>, </a:t>
            </a:r>
            <a:r>
              <a:rPr lang="en-US" sz="3200" b="1" dirty="0">
                <a:solidFill>
                  <a:srgbClr val="000000">
                    <a:lumMod val="65000"/>
                    <a:lumOff val="35000"/>
                  </a:srgbClr>
                </a:solidFill>
              </a:rPr>
              <a:t>Frankfurt</a:t>
            </a:r>
            <a:r>
              <a:rPr lang="en-US" sz="3200" dirty="0">
                <a:solidFill>
                  <a:srgbClr val="000000">
                    <a:lumMod val="65000"/>
                    <a:lumOff val="35000"/>
                  </a:srgbClr>
                </a:solidFill>
              </a:rPr>
              <a:t>, Zurich, and Vienna</a:t>
            </a:r>
          </a:p>
          <a:p>
            <a:pPr>
              <a:defRPr/>
            </a:pPr>
            <a:r>
              <a:rPr lang="en-US" sz="3200" dirty="0">
                <a:solidFill>
                  <a:srgbClr val="000000">
                    <a:lumMod val="65000"/>
                    <a:lumOff val="35000"/>
                  </a:srgbClr>
                </a:solidFill>
              </a:rPr>
              <a:t>Based on </a:t>
            </a:r>
            <a:r>
              <a:rPr lang="en-US" sz="3200" b="1" dirty="0">
                <a:solidFill>
                  <a:srgbClr val="000000">
                    <a:lumMod val="65000"/>
                    <a:lumOff val="35000"/>
                  </a:srgbClr>
                </a:solidFill>
              </a:rPr>
              <a:t>Apache </a:t>
            </a:r>
            <a:r>
              <a:rPr lang="en-US" sz="3200" b="1" dirty="0" err="1">
                <a:solidFill>
                  <a:srgbClr val="000000">
                    <a:lumMod val="65000"/>
                    <a:lumOff val="35000"/>
                  </a:srgbClr>
                </a:solidFill>
              </a:rPr>
              <a:t>CloudStack</a:t>
            </a:r>
            <a:endParaRPr lang="en-US" sz="3200" b="1" dirty="0">
              <a:solidFill>
                <a:srgbClr val="000000">
                  <a:lumMod val="65000"/>
                  <a:lumOff val="35000"/>
                </a:srgbClr>
              </a:solidFill>
            </a:endParaRPr>
          </a:p>
          <a:p>
            <a:pPr lvl="2">
              <a:defRPr/>
            </a:pPr>
            <a:r>
              <a:rPr lang="en-US" sz="3200" dirty="0">
                <a:solidFill>
                  <a:srgbClr val="FFFFFF">
                    <a:lumMod val="50000"/>
                  </a:srgbClr>
                </a:solidFill>
              </a:rPr>
              <a:t>Supports </a:t>
            </a:r>
            <a:r>
              <a:rPr lang="en-US" sz="3200" dirty="0" err="1">
                <a:solidFill>
                  <a:srgbClr val="FFFFFF">
                    <a:lumMod val="50000"/>
                  </a:srgbClr>
                </a:solidFill>
              </a:rPr>
              <a:t>CloudStack</a:t>
            </a:r>
            <a:r>
              <a:rPr lang="en-US" sz="3200" dirty="0">
                <a:solidFill>
                  <a:srgbClr val="FFFFFF">
                    <a:lumMod val="50000"/>
                  </a:srgbClr>
                </a:solidFill>
              </a:rPr>
              <a:t> API, </a:t>
            </a:r>
            <a:r>
              <a:rPr lang="en-US" sz="3200" b="1" dirty="0" err="1">
                <a:solidFill>
                  <a:srgbClr val="FFFFFF">
                    <a:lumMod val="50000"/>
                  </a:srgbClr>
                </a:solidFill>
              </a:rPr>
              <a:t>Libcloud</a:t>
            </a:r>
            <a:r>
              <a:rPr lang="en-US" sz="3200" dirty="0">
                <a:solidFill>
                  <a:srgbClr val="FFFFFF">
                    <a:lumMod val="50000"/>
                  </a:srgbClr>
                </a:solidFill>
              </a:rPr>
              <a:t>, </a:t>
            </a:r>
            <a:r>
              <a:rPr lang="en-US" sz="3200" b="1" dirty="0">
                <a:solidFill>
                  <a:srgbClr val="FFFFFF">
                    <a:lumMod val="50000"/>
                  </a:srgbClr>
                </a:solidFill>
              </a:rPr>
              <a:t>Terraform</a:t>
            </a:r>
            <a:br>
              <a:rPr lang="en-US" sz="3200" b="1" dirty="0">
                <a:solidFill>
                  <a:srgbClr val="FFFFFF">
                    <a:lumMod val="50000"/>
                  </a:srgbClr>
                </a:solidFill>
              </a:rPr>
            </a:br>
            <a:r>
              <a:rPr lang="en-US" sz="3200" dirty="0">
                <a:solidFill>
                  <a:srgbClr val="FFFFFF">
                    <a:lumMod val="50000"/>
                  </a:srgbClr>
                </a:solidFill>
              </a:rPr>
              <a:t>and Docker Machine</a:t>
            </a:r>
          </a:p>
          <a:p>
            <a:pPr>
              <a:defRPr/>
            </a:pPr>
            <a:r>
              <a:rPr lang="en-US" sz="3200" b="1" dirty="0">
                <a:solidFill>
                  <a:srgbClr val="000000">
                    <a:lumMod val="65000"/>
                    <a:lumOff val="35000"/>
                  </a:srgbClr>
                </a:solidFill>
              </a:rPr>
              <a:t>Simple portal </a:t>
            </a:r>
            <a:r>
              <a:rPr lang="en-US" sz="3200" dirty="0">
                <a:solidFill>
                  <a:srgbClr val="000000">
                    <a:lumMod val="65000"/>
                    <a:lumOff val="35000"/>
                  </a:srgbClr>
                </a:solidFill>
              </a:rPr>
              <a:t>and API to manage workloads</a:t>
            </a:r>
          </a:p>
          <a:p>
            <a:pPr>
              <a:defRPr/>
            </a:pPr>
            <a:r>
              <a:rPr lang="en-US" sz="3200" dirty="0">
                <a:solidFill>
                  <a:srgbClr val="000000">
                    <a:lumMod val="65000"/>
                    <a:lumOff val="35000"/>
                  </a:srgbClr>
                </a:solidFill>
              </a:rPr>
              <a:t>Powerful </a:t>
            </a:r>
            <a:r>
              <a:rPr lang="en-US" sz="3200" b="1" dirty="0">
                <a:solidFill>
                  <a:srgbClr val="000000">
                    <a:lumMod val="65000"/>
                    <a:lumOff val="35000"/>
                  </a:srgbClr>
                </a:solidFill>
              </a:rPr>
              <a:t>object storage </a:t>
            </a:r>
            <a:r>
              <a:rPr lang="en-US" sz="3200" dirty="0">
                <a:solidFill>
                  <a:srgbClr val="000000">
                    <a:lumMod val="65000"/>
                    <a:lumOff val="35000"/>
                  </a:srgbClr>
                </a:solidFill>
              </a:rPr>
              <a:t>for cloud native applications</a:t>
            </a:r>
          </a:p>
          <a:p>
            <a:pPr>
              <a:defRPr/>
            </a:pPr>
            <a:r>
              <a:rPr lang="en-US" sz="3200" dirty="0" err="1">
                <a:solidFill>
                  <a:srgbClr val="000000">
                    <a:lumMod val="65000"/>
                    <a:lumOff val="35000"/>
                  </a:srgbClr>
                </a:solidFill>
              </a:rPr>
              <a:t>Géant</a:t>
            </a:r>
            <a:r>
              <a:rPr lang="en-US" sz="3200" dirty="0">
                <a:solidFill>
                  <a:srgbClr val="000000">
                    <a:lumMod val="65000"/>
                    <a:lumOff val="35000"/>
                  </a:srgbClr>
                </a:solidFill>
              </a:rPr>
              <a:t>: aggregate </a:t>
            </a:r>
            <a:r>
              <a:rPr lang="en-US" sz="3200" b="1" dirty="0">
                <a:solidFill>
                  <a:srgbClr val="000000">
                    <a:lumMod val="65000"/>
                    <a:lumOff val="35000"/>
                  </a:srgbClr>
                </a:solidFill>
              </a:rPr>
              <a:t>40 Gb/s bandwidth</a:t>
            </a:r>
          </a:p>
        </p:txBody>
      </p:sp>
      <p:sp>
        <p:nvSpPr>
          <p:cNvPr id="16" name="Title 1"/>
          <p:cNvSpPr txBox="1">
            <a:spLocks/>
          </p:cNvSpPr>
          <p:nvPr/>
        </p:nvSpPr>
        <p:spPr>
          <a:xfrm>
            <a:off x="6109241" y="415874"/>
            <a:ext cx="11781510" cy="1121212"/>
          </a:xfrm>
          <a:prstGeom prst="rect">
            <a:avLst/>
          </a:prstGeom>
        </p:spPr>
        <p:txBody>
          <a:bodyPr>
            <a:noAutofit/>
          </a:bodyPr>
          <a:lstStyle>
            <a:lvl1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1pPr>
            <a:lvl2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2pPr>
            <a:lvl3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3pPr>
            <a:lvl4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4pPr>
            <a:lvl5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5pPr>
            <a:lvl6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6pPr>
            <a:lvl7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7pPr>
            <a:lvl8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8pPr>
            <a:lvl9pPr marL="0" marR="0" indent="0" algn="ctr" defTabSz="685800" rtl="0" latinLnBrk="0">
              <a:lnSpc>
                <a:spcPct val="10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9pPr>
          </a:lstStyle>
          <a:p>
            <a:pPr>
              <a:lnSpc>
                <a:spcPct val="110000"/>
              </a:lnSpc>
            </a:pPr>
            <a:r>
              <a:rPr lang="en-US" sz="6000" dirty="0">
                <a:solidFill>
                  <a:srgbClr val="2768AE"/>
                </a:solidFill>
              </a:rPr>
              <a:t>RHEA</a:t>
            </a:r>
          </a:p>
        </p:txBody>
      </p:sp>
      <p:pic>
        <p:nvPicPr>
          <p:cNvPr id="18" name="Picture 17"/>
          <p:cNvPicPr>
            <a:picLocks noChangeAspect="1"/>
          </p:cNvPicPr>
          <p:nvPr/>
        </p:nvPicPr>
        <p:blipFill>
          <a:blip r:embed="rId5"/>
          <a:stretch>
            <a:fillRect/>
          </a:stretch>
        </p:blipFill>
        <p:spPr>
          <a:xfrm>
            <a:off x="1660358" y="2226076"/>
            <a:ext cx="21608716" cy="6093611"/>
          </a:xfrm>
          <a:prstGeom prst="rect">
            <a:avLst/>
          </a:prstGeom>
        </p:spPr>
      </p:pic>
      <p:pic>
        <p:nvPicPr>
          <p:cNvPr id="10" name="Picture 12" descr="Picture 12">
            <a:extLst>
              <a:ext uri="{FF2B5EF4-FFF2-40B4-BE49-F238E27FC236}">
                <a16:creationId xmlns:a16="http://schemas.microsoft.com/office/drawing/2014/main" id="{50ABE944-5BDB-564F-B3BE-748F53B1436B}"/>
              </a:ext>
            </a:extLst>
          </p:cNvPr>
          <p:cNvPicPr>
            <a:picLocks noChangeAspect="1"/>
          </p:cNvPicPr>
          <p:nvPr/>
        </p:nvPicPr>
        <p:blipFill>
          <a:blip r:embed="rId6">
            <a:extLst/>
          </a:blip>
          <a:stretch>
            <a:fillRect/>
          </a:stretch>
        </p:blipFill>
        <p:spPr>
          <a:xfrm>
            <a:off x="-15567" y="12700"/>
            <a:ext cx="1961459" cy="1961458"/>
          </a:xfrm>
          <a:prstGeom prst="rect">
            <a:avLst/>
          </a:prstGeom>
          <a:ln w="12700">
            <a:miter lim="400000"/>
          </a:ln>
        </p:spPr>
      </p:pic>
      <p:pic>
        <p:nvPicPr>
          <p:cNvPr id="11" name="HelixNebula-LogoRef.jpg" descr="HelixNebula-LogoRef.jpg">
            <a:extLst>
              <a:ext uri="{FF2B5EF4-FFF2-40B4-BE49-F238E27FC236}">
                <a16:creationId xmlns:a16="http://schemas.microsoft.com/office/drawing/2014/main" id="{8044FD86-DEF2-CB47-85EE-FB48E45B86B1}"/>
              </a:ext>
            </a:extLst>
          </p:cNvPr>
          <p:cNvPicPr>
            <a:picLocks noChangeAspect="1"/>
          </p:cNvPicPr>
          <p:nvPr/>
        </p:nvPicPr>
        <p:blipFill>
          <a:blip r:embed="rId7">
            <a:extLst/>
          </a:blip>
          <a:stretch>
            <a:fillRect/>
          </a:stretch>
        </p:blipFill>
        <p:spPr>
          <a:xfrm>
            <a:off x="20321075" y="27292"/>
            <a:ext cx="4003933" cy="2110770"/>
          </a:xfrm>
          <a:prstGeom prst="rect">
            <a:avLst/>
          </a:prstGeom>
          <a:ln w="12700">
            <a:miter lim="400000"/>
          </a:ln>
        </p:spPr>
      </p:pic>
    </p:spTree>
    <p:extLst>
      <p:ext uri="{BB962C8B-B14F-4D97-AF65-F5344CB8AC3E}">
        <p14:creationId xmlns:p14="http://schemas.microsoft.com/office/powerpoint/2010/main" val="29838346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Content Placeholder 5"/>
          <p:cNvSpPr txBox="1">
            <a:spLocks noGrp="1"/>
          </p:cNvSpPr>
          <p:nvPr>
            <p:ph type="body" idx="1"/>
          </p:nvPr>
        </p:nvSpPr>
        <p:spPr>
          <a:xfrm>
            <a:off x="0" y="2190785"/>
            <a:ext cx="24029657" cy="11450537"/>
          </a:xfrm>
          <a:prstGeom prst="rect">
            <a:avLst/>
          </a:prstGeom>
        </p:spPr>
        <p:txBody>
          <a:bodyPr>
            <a:normAutofit fontScale="77500" lnSpcReduction="20000"/>
          </a:bodyPr>
          <a:lstStyle/>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r>
              <a:rPr lang="en-US" dirty="0"/>
              <a:t>The Buyers Group assembled approx. 30 tests executing them against the commercial cloud providers </a:t>
            </a:r>
            <a:endParaRPr dirty="0"/>
          </a:p>
        </p:txBody>
      </p:sp>
      <p:sp>
        <p:nvSpPr>
          <p:cNvPr id="1080" name="Title 1"/>
          <p:cNvSpPr txBox="1">
            <a:spLocks noGrp="1"/>
          </p:cNvSpPr>
          <p:nvPr>
            <p:ph type="title"/>
          </p:nvPr>
        </p:nvSpPr>
        <p:spPr>
          <a:xfrm>
            <a:off x="2206192" y="-42074"/>
            <a:ext cx="15630737" cy="2071006"/>
          </a:xfrm>
          <a:prstGeom prst="rect">
            <a:avLst/>
          </a:prstGeom>
        </p:spPr>
        <p:txBody>
          <a:bodyPr/>
          <a:lstStyle/>
          <a:p>
            <a:r>
              <a:rPr lang="en-US" dirty="0"/>
              <a:t>Test Suite</a:t>
            </a:r>
            <a:endParaRPr dirty="0"/>
          </a:p>
        </p:txBody>
      </p:sp>
      <p:sp>
        <p:nvSpPr>
          <p:cNvPr id="1081" name="Slide Number Placeholder 7"/>
          <p:cNvSpPr txBox="1">
            <a:spLocks noGrp="1"/>
          </p:cNvSpPr>
          <p:nvPr>
            <p:ph type="sldNum" sz="quarter" idx="2"/>
          </p:nvPr>
        </p:nvSpPr>
        <p:spPr>
          <a:xfrm>
            <a:off x="23677147" y="12878431"/>
            <a:ext cx="504540" cy="5511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1092" name="Picture 12" descr="Picture 12"/>
          <p:cNvPicPr>
            <a:picLocks noChangeAspect="1"/>
          </p:cNvPicPr>
          <p:nvPr/>
        </p:nvPicPr>
        <p:blipFill>
          <a:blip r:embed="rId2">
            <a:extLst/>
          </a:blip>
          <a:stretch>
            <a:fillRect/>
          </a:stretch>
        </p:blipFill>
        <p:spPr>
          <a:xfrm>
            <a:off x="-15567" y="12700"/>
            <a:ext cx="1961459" cy="1961458"/>
          </a:xfrm>
          <a:prstGeom prst="rect">
            <a:avLst/>
          </a:prstGeom>
          <a:ln w="12700">
            <a:miter lim="400000"/>
          </a:ln>
        </p:spPr>
      </p:pic>
      <p:pic>
        <p:nvPicPr>
          <p:cNvPr id="1093" name="HelixNebula-LogoRef.jpg" descr="HelixNebula-LogoRef.jpg"/>
          <p:cNvPicPr>
            <a:picLocks noChangeAspect="1"/>
          </p:cNvPicPr>
          <p:nvPr/>
        </p:nvPicPr>
        <p:blipFill>
          <a:blip r:embed="rId3">
            <a:extLst/>
          </a:blip>
          <a:stretch>
            <a:fillRect/>
          </a:stretch>
        </p:blipFill>
        <p:spPr>
          <a:xfrm>
            <a:off x="20321075" y="27292"/>
            <a:ext cx="4003933" cy="2110770"/>
          </a:xfrm>
          <a:prstGeom prst="rect">
            <a:avLst/>
          </a:prstGeom>
          <a:ln w="12700">
            <a:miter lim="400000"/>
          </a:ln>
        </p:spPr>
      </p:pic>
      <p:pic>
        <p:nvPicPr>
          <p:cNvPr id="22" name="Picture 21">
            <a:extLst>
              <a:ext uri="{FF2B5EF4-FFF2-40B4-BE49-F238E27FC236}">
                <a16:creationId xmlns:a16="http://schemas.microsoft.com/office/drawing/2014/main" id="{CA16D9CA-9E65-1449-A544-B9042652F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2050" y="2190785"/>
            <a:ext cx="18531655" cy="9861539"/>
          </a:xfrm>
          <a:prstGeom prst="rect">
            <a:avLst/>
          </a:prstGeom>
        </p:spPr>
      </p:pic>
    </p:spTree>
    <p:extLst>
      <p:ext uri="{BB962C8B-B14F-4D97-AF65-F5344CB8AC3E}">
        <p14:creationId xmlns:p14="http://schemas.microsoft.com/office/powerpoint/2010/main" val="32816707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Content Placeholder 5"/>
          <p:cNvSpPr txBox="1">
            <a:spLocks noGrp="1"/>
          </p:cNvSpPr>
          <p:nvPr>
            <p:ph type="body" idx="1"/>
          </p:nvPr>
        </p:nvSpPr>
        <p:spPr>
          <a:xfrm>
            <a:off x="0" y="2190785"/>
            <a:ext cx="24029657" cy="11450537"/>
          </a:xfrm>
          <a:prstGeom prst="rect">
            <a:avLst/>
          </a:prstGeom>
        </p:spPr>
        <p:txBody>
          <a:bodyPr>
            <a:normAutofit/>
          </a:bodyPr>
          <a:lstStyle/>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a:p>
            <a:pPr marL="0" indent="0">
              <a:spcBef>
                <a:spcPts val="1000"/>
              </a:spcBef>
              <a:buNone/>
              <a:defRPr sz="5500" b="1" i="1"/>
            </a:pPr>
            <a:endParaRPr lang="en-US" dirty="0"/>
          </a:p>
        </p:txBody>
      </p:sp>
      <p:sp>
        <p:nvSpPr>
          <p:cNvPr id="1080" name="Title 1"/>
          <p:cNvSpPr txBox="1">
            <a:spLocks noGrp="1"/>
          </p:cNvSpPr>
          <p:nvPr>
            <p:ph type="title"/>
          </p:nvPr>
        </p:nvSpPr>
        <p:spPr>
          <a:xfrm>
            <a:off x="2206192" y="-42074"/>
            <a:ext cx="15630737" cy="2071006"/>
          </a:xfrm>
          <a:prstGeom prst="rect">
            <a:avLst/>
          </a:prstGeom>
        </p:spPr>
        <p:txBody>
          <a:bodyPr/>
          <a:lstStyle/>
          <a:p>
            <a:r>
              <a:rPr lang="en-US" dirty="0"/>
              <a:t>Initial Deployments</a:t>
            </a:r>
            <a:endParaRPr dirty="0"/>
          </a:p>
        </p:txBody>
      </p:sp>
      <p:sp>
        <p:nvSpPr>
          <p:cNvPr id="1081" name="Slide Number Placeholder 7"/>
          <p:cNvSpPr txBox="1">
            <a:spLocks noGrp="1"/>
          </p:cNvSpPr>
          <p:nvPr>
            <p:ph type="sldNum" sz="quarter" idx="2"/>
          </p:nvPr>
        </p:nvSpPr>
        <p:spPr>
          <a:xfrm>
            <a:off x="23677147" y="12878431"/>
            <a:ext cx="504540" cy="5511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pic>
        <p:nvPicPr>
          <p:cNvPr id="1092" name="Picture 12" descr="Picture 12"/>
          <p:cNvPicPr>
            <a:picLocks noChangeAspect="1"/>
          </p:cNvPicPr>
          <p:nvPr/>
        </p:nvPicPr>
        <p:blipFill>
          <a:blip r:embed="rId2">
            <a:extLst/>
          </a:blip>
          <a:stretch>
            <a:fillRect/>
          </a:stretch>
        </p:blipFill>
        <p:spPr>
          <a:xfrm>
            <a:off x="-15567" y="12700"/>
            <a:ext cx="1961459" cy="1961458"/>
          </a:xfrm>
          <a:prstGeom prst="rect">
            <a:avLst/>
          </a:prstGeom>
          <a:ln w="12700">
            <a:miter lim="400000"/>
          </a:ln>
        </p:spPr>
      </p:pic>
      <p:pic>
        <p:nvPicPr>
          <p:cNvPr id="1093" name="HelixNebula-LogoRef.jpg" descr="HelixNebula-LogoRef.jpg"/>
          <p:cNvPicPr>
            <a:picLocks noChangeAspect="1"/>
          </p:cNvPicPr>
          <p:nvPr/>
        </p:nvPicPr>
        <p:blipFill>
          <a:blip r:embed="rId3">
            <a:extLst/>
          </a:blip>
          <a:stretch>
            <a:fillRect/>
          </a:stretch>
        </p:blipFill>
        <p:spPr>
          <a:xfrm>
            <a:off x="20321075" y="27292"/>
            <a:ext cx="4003933" cy="2110770"/>
          </a:xfrm>
          <a:prstGeom prst="rect">
            <a:avLst/>
          </a:prstGeom>
          <a:ln w="12700">
            <a:miter lim="400000"/>
          </a:ln>
        </p:spPr>
      </p:pic>
      <p:pic>
        <p:nvPicPr>
          <p:cNvPr id="8" name="Picture 7">
            <a:extLst>
              <a:ext uri="{FF2B5EF4-FFF2-40B4-BE49-F238E27FC236}">
                <a16:creationId xmlns:a16="http://schemas.microsoft.com/office/drawing/2014/main" id="{990AABCD-F5EE-6A47-B3AB-F830FC8DE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4576" y="1556971"/>
            <a:ext cx="18020504" cy="11684291"/>
          </a:xfrm>
          <a:prstGeom prst="rect">
            <a:avLst/>
          </a:prstGeom>
        </p:spPr>
      </p:pic>
    </p:spTree>
    <p:extLst>
      <p:ext uri="{BB962C8B-B14F-4D97-AF65-F5344CB8AC3E}">
        <p14:creationId xmlns:p14="http://schemas.microsoft.com/office/powerpoint/2010/main" val="3996429425"/>
      </p:ext>
    </p:extLst>
  </p:cSld>
  <p:clrMapOvr>
    <a:masterClrMapping/>
  </p:clrMapOvr>
  <p:transition spd="med"/>
</p:sld>
</file>

<file path=ppt/theme/theme1.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Calibri"/>
        <a:ea typeface="Calibri"/>
        <a:cs typeface="Calibri"/>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6" tIns="91436" rIns="91436" bIns="91436"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6" tIns="91436" rIns="91436" bIns="91436"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Calibri"/>
        <a:ea typeface="Calibri"/>
        <a:cs typeface="Calibri"/>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6" tIns="91436" rIns="91436" bIns="91436"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6" tIns="91436" rIns="91436" bIns="91436"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913</TotalTime>
  <Words>1252</Words>
  <Application>Microsoft Macintosh PowerPoint</Application>
  <PresentationFormat>Custom</PresentationFormat>
  <Paragraphs>225</Paragraphs>
  <Slides>19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Gill Sans MT</vt:lpstr>
      <vt:lpstr>Helvetica</vt:lpstr>
      <vt:lpstr>Maven Pro</vt:lpstr>
      <vt:lpstr>1_Custom Design</vt:lpstr>
      <vt:lpstr>PowerPoint Presentation</vt:lpstr>
      <vt:lpstr>Helix Nebula Science Cloud Joint Pre-Commercial Procurement</vt:lpstr>
      <vt:lpstr>Challenges</vt:lpstr>
      <vt:lpstr>HNSciCloud project phases</vt:lpstr>
      <vt:lpstr>Cloud Providers</vt:lpstr>
      <vt:lpstr>PowerPoint Presentation</vt:lpstr>
      <vt:lpstr>PowerPoint Presentation</vt:lpstr>
      <vt:lpstr>Test Suite</vt:lpstr>
      <vt:lpstr>Initial Deployments</vt:lpstr>
      <vt:lpstr>Some more deployed use cases</vt:lpstr>
      <vt:lpstr>Total Cost of Ownership study</vt:lpstr>
      <vt:lpstr>TCO results: T-Systems</vt:lpstr>
      <vt:lpstr>TCO results: RHEA</vt:lpstr>
      <vt:lpstr>Voucher Credits </vt:lpstr>
      <vt:lpstr>Experience from HNSciCloud </vt:lpstr>
      <vt:lpstr>The Process</vt:lpstr>
      <vt:lpstr>Essential Features of the Voucher Scheme</vt:lpstr>
      <vt:lpstr>Lessons Learned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Joao Fernandes</cp:lastModifiedBy>
  <cp:revision>22</cp:revision>
  <dcterms:modified xsi:type="dcterms:W3CDTF">2019-04-11T07:33:34Z</dcterms:modified>
</cp:coreProperties>
</file>