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63"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91425" lIns="91425" spcFirstLastPara="1" rIns="91425" wrap="square" tIns="91425"/>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91425" lIns="91425" spcFirstLastPara="1" rIns="91425" wrap="square" tIns="91425"/>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91425" lIns="91425" spcFirstLastPara="1" rIns="91425" wrap="square" tIns="91425"/>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91425" lIns="91425" spcFirstLastPara="1" rIns="91425" wrap="square" tIns="91425"/>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Google Shape;124;p3:notes"/>
          <p:cNvSpPr txBox="1"/>
          <p:nvPr>
            <p:ph idx="1" type="body"/>
          </p:nvPr>
        </p:nvSpPr>
        <p:spPr>
          <a:xfrm>
            <a:off x="685800" y="4400550"/>
            <a:ext cx="5486400" cy="36004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8" name="Shape 198"/>
        <p:cNvGrpSpPr/>
        <p:nvPr/>
      </p:nvGrpSpPr>
      <p:grpSpPr>
        <a:xfrm>
          <a:off x="0" y="0"/>
          <a:ext cx="0" cy="0"/>
          <a:chOff x="0" y="0"/>
          <a:chExt cx="0" cy="0"/>
        </a:xfrm>
      </p:grpSpPr>
      <p:sp>
        <p:nvSpPr>
          <p:cNvPr id="199" name="Google Shape;199;g5603d47e2d_0_17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00" name="Google Shape;200;g5603d47e2d_0_174: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with the quality of service choice - ????</a:t>
            </a:r>
            <a:endParaRPr/>
          </a:p>
        </p:txBody>
      </p:sp>
      <p:sp>
        <p:nvSpPr>
          <p:cNvPr id="201" name="Google Shape;201;g5603d47e2d_0_174: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8" name="Shape 208"/>
        <p:cNvGrpSpPr/>
        <p:nvPr/>
      </p:nvGrpSpPr>
      <p:grpSpPr>
        <a:xfrm>
          <a:off x="0" y="0"/>
          <a:ext cx="0" cy="0"/>
          <a:chOff x="0" y="0"/>
          <a:chExt cx="0" cy="0"/>
        </a:xfrm>
      </p:grpSpPr>
      <p:sp>
        <p:nvSpPr>
          <p:cNvPr id="209" name="Google Shape;209;g5603d47e2d_0_2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10" name="Google Shape;210;g5603d47e2d_0_220: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g5603d47e2d_0_22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9" name="Shape 219"/>
        <p:cNvGrpSpPr/>
        <p:nvPr/>
      </p:nvGrpSpPr>
      <p:grpSpPr>
        <a:xfrm>
          <a:off x="0" y="0"/>
          <a:ext cx="0" cy="0"/>
          <a:chOff x="0" y="0"/>
          <a:chExt cx="0" cy="0"/>
        </a:xfrm>
      </p:grpSpPr>
      <p:sp>
        <p:nvSpPr>
          <p:cNvPr id="220" name="Google Shape;220;g5603d47e2d_0_18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21" name="Google Shape;221;g5603d47e2d_0_186: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g5603d47e2d_0_186: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9" name="Shape 229"/>
        <p:cNvGrpSpPr/>
        <p:nvPr/>
      </p:nvGrpSpPr>
      <p:grpSpPr>
        <a:xfrm>
          <a:off x="0" y="0"/>
          <a:ext cx="0" cy="0"/>
          <a:chOff x="0" y="0"/>
          <a:chExt cx="0" cy="0"/>
        </a:xfrm>
      </p:grpSpPr>
      <p:sp>
        <p:nvSpPr>
          <p:cNvPr id="230" name="Google Shape;230;p11:notes"/>
          <p:cNvSpPr txBox="1"/>
          <p:nvPr>
            <p:ph idx="1" type="body"/>
          </p:nvPr>
        </p:nvSpPr>
        <p:spPr>
          <a:xfrm>
            <a:off x="685800" y="4400550"/>
            <a:ext cx="5486400" cy="36004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Google Shape;130;p5: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US"/>
              <a:t>common understanding of what portal should represent, who it should support and in which way basing on expactations of different stakeholders</a:t>
            </a:r>
            <a:endParaRPr/>
          </a:p>
          <a:p>
            <a:pPr indent="-317500" lvl="0" marL="457200" rtl="0" algn="l">
              <a:spcBef>
                <a:spcPts val="0"/>
              </a:spcBef>
              <a:spcAft>
                <a:spcPts val="0"/>
              </a:spcAft>
              <a:buSzPts val="1400"/>
              <a:buChar char="-"/>
            </a:pPr>
            <a:r>
              <a:rPr lang="en-US"/>
              <a:t>in order to achieve a common vision we need to speak one language, therefore, based on what have already been </a:t>
            </a:r>
            <a:r>
              <a:rPr lang="en-US"/>
              <a:t>accomplished in eosc pilot and fitsm , we need to update our glossary so it reflects new concepts and findings</a:t>
            </a:r>
            <a:endParaRPr/>
          </a:p>
          <a:p>
            <a:pPr indent="-317500" lvl="0" marL="457200" rtl="0" algn="l">
              <a:spcBef>
                <a:spcPts val="0"/>
              </a:spcBef>
              <a:spcAft>
                <a:spcPts val="0"/>
              </a:spcAft>
              <a:buSzPts val="1400"/>
              <a:buChar char="-"/>
            </a:pPr>
            <a:r>
              <a:rPr lang="en-US"/>
              <a:t>to support a broad spectrum of means to facilitate european research, eosc portal will include a fine number of components, some of them already existing or under dev in ongoing projects. An updated architecture acknowledges the current situation (probably need to rephrase that) and shows interconnections and dependencies between them</a:t>
            </a:r>
            <a:endParaRPr/>
          </a:p>
          <a:p>
            <a:pPr indent="-317500" lvl="0" marL="457200" rtl="0" algn="l">
              <a:spcBef>
                <a:spcPts val="0"/>
              </a:spcBef>
              <a:spcAft>
                <a:spcPts val="0"/>
              </a:spcAft>
              <a:buSzPts val="1400"/>
              <a:buChar char="-"/>
            </a:pPr>
            <a:r>
              <a:rPr lang="en-US"/>
              <a:t>revised understanding of business models that need to be introduced to support service composition and delivery for the Customers</a:t>
            </a:r>
            <a:endParaRPr/>
          </a:p>
          <a:p>
            <a:pPr indent="-317500" lvl="0" marL="457200" rtl="0" algn="l">
              <a:spcBef>
                <a:spcPts val="0"/>
              </a:spcBef>
              <a:spcAft>
                <a:spcPts val="0"/>
              </a:spcAft>
              <a:buSzPts val="1400"/>
              <a:buChar char="-"/>
            </a:pPr>
            <a:r>
              <a:rPr lang="en-US"/>
              <a:t>EOSC as a supportive infrastructure to enable providers with guidance and means for professional service delivery, broaden customer base, possibility to integrate with other EOSC resources to create high level solutions and services</a:t>
            </a:r>
            <a:endParaRPr/>
          </a:p>
          <a:p>
            <a:pPr indent="-317500" lvl="0" marL="457200" rtl="0" algn="just">
              <a:lnSpc>
                <a:spcPct val="115000"/>
              </a:lnSpc>
              <a:spcBef>
                <a:spcPts val="0"/>
              </a:spcBef>
              <a:spcAft>
                <a:spcPts val="0"/>
              </a:spcAft>
              <a:buSzPts val="1400"/>
              <a:buChar char="-"/>
            </a:pPr>
            <a:r>
              <a:rPr lang="en-US" sz="1100">
                <a:latin typeface="Arial"/>
                <a:ea typeface="Arial"/>
                <a:cs typeface="Arial"/>
                <a:sym typeface="Arial"/>
              </a:rPr>
              <a:t>possibility for the Providers to register Resources and deliver them to EOSC according to the EOSC business model of choice. It is anticipated that these capabilities will evolve with the definition of the EOSC business model(s), and that different levels of participation will be supported. </a:t>
            </a:r>
            <a:endParaRPr/>
          </a:p>
          <a:p>
            <a:pPr indent="-317500" lvl="0" marL="457200" rtl="0" algn="l">
              <a:spcBef>
                <a:spcPts val="0"/>
              </a:spcBef>
              <a:spcAft>
                <a:spcPts val="0"/>
              </a:spcAft>
              <a:buSzPts val="1400"/>
              <a:buChar char="-"/>
            </a:pPr>
            <a:r>
              <a:rPr lang="en-US"/>
              <a:t>EOSC to deliver </a:t>
            </a:r>
            <a:r>
              <a:rPr lang="en-US">
                <a:solidFill>
                  <a:srgbClr val="3C3C3C"/>
                </a:solidFill>
              </a:rPr>
              <a:t>a broad spectrum of solutions for science - EOSC Resources (services, datasets, software, support, training, consultancy, etc.) for advanced </a:t>
            </a:r>
            <a:r>
              <a:rPr b="1" lang="en-US">
                <a:solidFill>
                  <a:srgbClr val="3C3C3C"/>
                </a:solidFill>
              </a:rPr>
              <a:t>data-driven research</a:t>
            </a:r>
            <a:r>
              <a:rPr lang="en-US">
                <a:solidFill>
                  <a:srgbClr val="3C3C3C"/>
                </a:solidFill>
              </a:rPr>
              <a:t>. Portal should enable the providers a possibility to present and  fit all of them. Need to broaden the EOSC Catalgoue Framework to include descriptions of various resource types. eosc portal to collaborate with research comunities to become aware of their needs and include their findings</a:t>
            </a:r>
            <a:endParaRPr/>
          </a:p>
        </p:txBody>
      </p:sp>
      <p:sp>
        <p:nvSpPr>
          <p:cNvPr id="131" name="Google Shape;131;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Google Shape;138;g5603d47e2d_0_26: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292100" lvl="0" marL="457200" rtl="0" algn="l">
              <a:lnSpc>
                <a:spcPct val="115000"/>
              </a:lnSpc>
              <a:spcBef>
                <a:spcPts val="0"/>
              </a:spcBef>
              <a:spcAft>
                <a:spcPts val="0"/>
              </a:spcAft>
              <a:buClr>
                <a:schemeClr val="dk1"/>
              </a:buClr>
              <a:buSzPts val="1000"/>
              <a:buChar char="●"/>
            </a:pPr>
            <a:r>
              <a:rPr lang="en-US" sz="1000">
                <a:solidFill>
                  <a:srgbClr val="3C3C3C"/>
                </a:solidFill>
              </a:rPr>
              <a:t>Give Providers the possibility to offer Resources under homogeneous terms of use, acceptable use policies, and in different configuration options, so that Users are guided in the choice. - not sure what this one is about</a:t>
            </a:r>
            <a:endParaRPr sz="1000">
              <a:solidFill>
                <a:srgbClr val="3C3C3C"/>
              </a:solidFill>
            </a:endParaRPr>
          </a:p>
          <a:p>
            <a:pPr indent="-292100" lvl="0" marL="457200" rtl="0" algn="l">
              <a:lnSpc>
                <a:spcPct val="115000"/>
              </a:lnSpc>
              <a:spcBef>
                <a:spcPts val="0"/>
              </a:spcBef>
              <a:spcAft>
                <a:spcPts val="0"/>
              </a:spcAft>
              <a:buClr>
                <a:srgbClr val="3C3C3C"/>
              </a:buClr>
              <a:buSzPts val="1000"/>
              <a:buChar char="●"/>
            </a:pPr>
            <a:r>
              <a:rPr lang="en-US" sz="1000">
                <a:solidFill>
                  <a:srgbClr val="3C3C3C"/>
                </a:solidFill>
              </a:rPr>
              <a:t>maybe make this slide more concrete, less text</a:t>
            </a:r>
            <a:endParaRPr sz="1000">
              <a:solidFill>
                <a:srgbClr val="3C3C3C"/>
              </a:solidFill>
            </a:endParaRPr>
          </a:p>
          <a:p>
            <a:pPr indent="-292100" lvl="0" marL="457200" rtl="0" algn="l">
              <a:lnSpc>
                <a:spcPct val="115000"/>
              </a:lnSpc>
              <a:spcBef>
                <a:spcPts val="0"/>
              </a:spcBef>
              <a:spcAft>
                <a:spcPts val="0"/>
              </a:spcAft>
              <a:buClr>
                <a:srgbClr val="3C3C3C"/>
              </a:buClr>
              <a:buSzPts val="1000"/>
              <a:buChar char="●"/>
            </a:pPr>
            <a:r>
              <a:rPr lang="en-US" sz="1000">
                <a:solidFill>
                  <a:srgbClr val="3C3C3C"/>
                </a:solidFill>
              </a:rPr>
              <a:t>It lacks the certification aspect which appears on integrations type</a:t>
            </a:r>
            <a:endParaRPr sz="1000">
              <a:solidFill>
                <a:srgbClr val="3C3C3C"/>
              </a:solidFill>
            </a:endParaRPr>
          </a:p>
          <a:p>
            <a:pPr indent="0" lvl="0" marL="0" rtl="0" algn="l">
              <a:spcBef>
                <a:spcPts val="0"/>
              </a:spcBef>
              <a:spcAft>
                <a:spcPts val="0"/>
              </a:spcAft>
              <a:buNone/>
            </a:pPr>
            <a:r>
              <a:t/>
            </a:r>
            <a:endParaRPr sz="1000"/>
          </a:p>
        </p:txBody>
      </p:sp>
      <p:sp>
        <p:nvSpPr>
          <p:cNvPr id="139" name="Google Shape;139;g5603d47e2d_0_2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5" name="Shape 145"/>
        <p:cNvGrpSpPr/>
        <p:nvPr/>
      </p:nvGrpSpPr>
      <p:grpSpPr>
        <a:xfrm>
          <a:off x="0" y="0"/>
          <a:ext cx="0" cy="0"/>
          <a:chOff x="0" y="0"/>
          <a:chExt cx="0" cy="0"/>
        </a:xfrm>
      </p:grpSpPr>
      <p:sp>
        <p:nvSpPr>
          <p:cNvPr id="146" name="Google Shape;146;g5603d47e2d_0_8: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try to get the diagram itself so it can be turned into an animation</a:t>
            </a:r>
            <a:endParaRPr/>
          </a:p>
          <a:p>
            <a:pPr indent="0" lvl="0" marL="0" rtl="0" algn="l">
              <a:spcBef>
                <a:spcPts val="0"/>
              </a:spcBef>
              <a:spcAft>
                <a:spcPts val="0"/>
              </a:spcAft>
              <a:buNone/>
            </a:pPr>
            <a:r>
              <a:rPr lang="en-US"/>
              <a:t>Description from the concept, to be updated:</a:t>
            </a:r>
            <a:endParaRPr/>
          </a:p>
          <a:p>
            <a:pPr indent="-298450" lvl="0" marL="292100" rtl="0" algn="l">
              <a:lnSpc>
                <a:spcPct val="115000"/>
              </a:lnSpc>
              <a:spcBef>
                <a:spcPts val="0"/>
              </a:spcBef>
              <a:spcAft>
                <a:spcPts val="0"/>
              </a:spcAft>
              <a:buClr>
                <a:schemeClr val="dk1"/>
              </a:buClr>
              <a:buSzPts val="1100"/>
              <a:buChar char="●"/>
            </a:pPr>
            <a:br>
              <a:rPr lang="en-US"/>
            </a:br>
            <a:r>
              <a:rPr lang="en-US"/>
              <a:t>From a EOSC Customer point of view, browsing, searching, access and ordering will be possible through the EOSC Resource Registry/Registries. According to the EOSCpilot Glossary 1.0, the EOSC Resource Registry provides the descriptions of live / ready-to-use EOSC Resources offered by the EOSC System. which exposes the necessary capabilities. Resources will include services and scientific products that are produced by scientists, like data, software, publications, tools and experiments. These are published for discovery and reuse with metadata and links to other products via dedicated sources, e.g. repositories, archives, databases. To facilitate their discovery, cross-discipline or thematic metadata aggregators are today available and widely used by scientists. The EOSC Portal will integrate with scientific product catalogues capable of serving the needs of researchers from different disciplines. Dedicated Registries will be possible in order to present the EOSC offer to specific Users groups.</a:t>
            </a:r>
            <a:endParaRPr/>
          </a:p>
          <a:p>
            <a:pPr indent="-298450" lvl="0" marL="292100" rtl="0" algn="l">
              <a:lnSpc>
                <a:spcPct val="115000"/>
              </a:lnSpc>
              <a:spcBef>
                <a:spcPts val="0"/>
              </a:spcBef>
              <a:spcAft>
                <a:spcPts val="0"/>
              </a:spcAft>
              <a:buClr>
                <a:schemeClr val="dk1"/>
              </a:buClr>
              <a:buSzPts val="1100"/>
              <a:buChar char="●"/>
            </a:pPr>
            <a:r>
              <a:rPr lang="en-US"/>
              <a:t>From a EOSC Provider point of view, the Catalogue comprises “the list of all live EOSC Resources that can be requested by EOSC System Users”. Resources are described by metadata that is either directly inputed after successful validation by the Provider, or through APIs. The Registration &amp; Management Dashboard will provide capabilities supporting the Provider in the on-boarding and validation procedure, and additional functions for integrated service management of the contributed Resources within EOSC. The Additional capabilities for the Providers willing to in that choose a high-level partnership.</a:t>
            </a:r>
            <a:endParaRPr/>
          </a:p>
          <a:p>
            <a:pPr indent="-298450" lvl="0" marL="457200" rtl="0" algn="l">
              <a:lnSpc>
                <a:spcPct val="115000"/>
              </a:lnSpc>
              <a:spcBef>
                <a:spcPts val="0"/>
              </a:spcBef>
              <a:spcAft>
                <a:spcPts val="0"/>
              </a:spcAft>
              <a:buClr>
                <a:schemeClr val="dk1"/>
              </a:buClr>
              <a:buSzPts val="1100"/>
              <a:buChar char="●"/>
            </a:pPr>
            <a:br>
              <a:rPr lang="en-US"/>
            </a:br>
            <a:r>
              <a:rPr lang="en-US"/>
              <a:t>The EOSC AAI service, conforming to the AARC blueprint architecture and operational guidelines, supporting: (1) uniform representation of unique Users identifiers, (2) a standardised way of expressing group membership/role/information and Resource capabilities, (3) non-web browser based access, (4) delegation, (5) release of mandatory Users attributes according to the REFEDS research and scholarship entity category, (6) operational security, incident response and treacebility - REFEDS Sirtfi, (7) privacy requirements for processing personal information following the GEANT Data Protection Code of Conduct, (8) rules and conditions that govern access to and use of Resources following the WISE Baseline Acceptable Use Policy, and (9) assurance information following the REFEDS assurance framework and IGTF/AARC assurance profiles.</a:t>
            </a:r>
            <a:endParaRPr/>
          </a:p>
          <a:p>
            <a:pPr indent="-298450" lvl="0" marL="457200" rtl="0" algn="l">
              <a:lnSpc>
                <a:spcPct val="115000"/>
              </a:lnSpc>
              <a:spcBef>
                <a:spcPts val="0"/>
              </a:spcBef>
              <a:spcAft>
                <a:spcPts val="0"/>
              </a:spcAft>
              <a:buClr>
                <a:schemeClr val="dk1"/>
              </a:buClr>
              <a:buSzPts val="1100"/>
              <a:buChar char="●"/>
            </a:pPr>
            <a:r>
              <a:rPr lang="en-US"/>
              <a:t>External catalogues, repositories, databases and archies, providing metadata on services and other products (e.g. datasets, software, applications). Interoperability will be enforced with the adoption of the EOSC Catalogue Framework (see the “Interoperability Framework” section).</a:t>
            </a:r>
            <a:endParaRPr/>
          </a:p>
          <a:p>
            <a:pPr indent="-298450" lvl="0" marL="457200" rtl="0" algn="l">
              <a:lnSpc>
                <a:spcPct val="115000"/>
              </a:lnSpc>
              <a:spcBef>
                <a:spcPts val="0"/>
              </a:spcBef>
              <a:spcAft>
                <a:spcPts val="0"/>
              </a:spcAft>
              <a:buClr>
                <a:schemeClr val="dk1"/>
              </a:buClr>
              <a:buSzPts val="1100"/>
              <a:buChar char="●"/>
            </a:pPr>
            <a:r>
              <a:rPr lang="en-US"/>
              <a:t>External tools for service management (accounting repositories, helpdesk, order management tools etc.), which will exchange ticket information, usage information and order information that are managed externally. Interoperability will be ensured through a Service Integration and Access Management interoperability framework, that will be developed by the EOSC-hub project.</a:t>
            </a:r>
            <a:endParaRPr/>
          </a:p>
          <a:p>
            <a:pPr indent="0" lvl="0" marL="0" rtl="0" algn="l">
              <a:spcBef>
                <a:spcPts val="0"/>
              </a:spcBef>
              <a:spcAft>
                <a:spcPts val="0"/>
              </a:spcAft>
              <a:buNone/>
            </a:pPr>
            <a:r>
              <a:t/>
            </a:r>
            <a:endParaRPr/>
          </a:p>
        </p:txBody>
      </p:sp>
      <p:sp>
        <p:nvSpPr>
          <p:cNvPr id="147" name="Google Shape;147;g5603d47e2d_0_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Google Shape;155;g5603d47e2d_0_71: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based on the experience and analised use cases already handled in the portal, expectations depending on the customer type differ a lot. single researcher or small collaboration based requests to access the services tend to focus on a small number of services with low level entry barrier (service should be as easily accessible as possible, resources to learn how to reach a service ir start using it if complex are limited). With large collaborations its mostly about service compositions, requests of service integration for a deditated (complex) use case</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b2b: </a:t>
            </a:r>
            <a:r>
              <a:rPr lang="en-US" sz="1100">
                <a:latin typeface="Arial"/>
                <a:ea typeface="Arial"/>
                <a:cs typeface="Arial"/>
                <a:sym typeface="Arial"/>
              </a:rPr>
              <a:t>for the acquisition of bespoke solutions and/or of large quantities of EOSC Resources involving potentially multiple Providers. B2B suits the needs of research performing organizations and research infrastructures that need to cater for the long-term needs of a large pool of end-Users. A B2B transaction will typically involve a decision maker from the Customer organization, and the long-term consistent supply of Resources. B2B caters for the needs of research communities with advanced needs that require customization and technical enabling expertise. The Portal will support the negotiation of service quotes, and the possibility for multiple suppliers to respond in a coordinated manner. From a Provider’s point of view, B2B transactions will require the availability of a technical team with a clear understanding of the service components necessary to meet the User needs, and a higher level of service management integration in EOSC, e.g. for coordinated accounting, monitoring, support, SLA and service report management and IT security management.</a:t>
            </a:r>
            <a:endParaRPr sz="1100">
              <a:latin typeface="Arial"/>
              <a:ea typeface="Arial"/>
              <a:cs typeface="Arial"/>
              <a:sym typeface="Arial"/>
            </a:endParaRPr>
          </a:p>
          <a:p>
            <a:pPr indent="0" lvl="0" marL="0" rtl="0" algn="l">
              <a:spcBef>
                <a:spcPts val="0"/>
              </a:spcBef>
              <a:spcAft>
                <a:spcPts val="0"/>
              </a:spcAft>
              <a:buNone/>
            </a:pPr>
            <a:r>
              <a:t/>
            </a:r>
            <a:endParaRPr/>
          </a:p>
        </p:txBody>
      </p:sp>
      <p:sp>
        <p:nvSpPr>
          <p:cNvPr id="156" name="Google Shape;156;g5603d47e2d_0_7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2" name="Shape 162"/>
        <p:cNvGrpSpPr/>
        <p:nvPr/>
      </p:nvGrpSpPr>
      <p:grpSpPr>
        <a:xfrm>
          <a:off x="0" y="0"/>
          <a:ext cx="0" cy="0"/>
          <a:chOff x="0" y="0"/>
          <a:chExt cx="0" cy="0"/>
        </a:xfrm>
      </p:grpSpPr>
      <p:sp>
        <p:nvSpPr>
          <p:cNvPr id="163" name="Google Shape;163;g5603d47e2d_0_149: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is EOSC Resources the right terminology?</a:t>
            </a:r>
            <a:endParaRPr/>
          </a:p>
        </p:txBody>
      </p:sp>
      <p:sp>
        <p:nvSpPr>
          <p:cNvPr id="164" name="Google Shape;164;g5603d47e2d_0_14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0" name="Shape 170"/>
        <p:cNvGrpSpPr/>
        <p:nvPr/>
      </p:nvGrpSpPr>
      <p:grpSpPr>
        <a:xfrm>
          <a:off x="0" y="0"/>
          <a:ext cx="0" cy="0"/>
          <a:chOff x="0" y="0"/>
          <a:chExt cx="0" cy="0"/>
        </a:xfrm>
      </p:grpSpPr>
      <p:sp>
        <p:nvSpPr>
          <p:cNvPr id="171" name="Google Shape;171;g563ec87bfd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563ec87bfd_0_0: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g563ec87bfd_0_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9" name="Shape 179"/>
        <p:cNvGrpSpPr/>
        <p:nvPr/>
      </p:nvGrpSpPr>
      <p:grpSpPr>
        <a:xfrm>
          <a:off x="0" y="0"/>
          <a:ext cx="0" cy="0"/>
          <a:chOff x="0" y="0"/>
          <a:chExt cx="0" cy="0"/>
        </a:xfrm>
      </p:grpSpPr>
      <p:sp>
        <p:nvSpPr>
          <p:cNvPr id="180" name="Google Shape;180;g5603d47e2d_0_15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81" name="Google Shape;181;g5603d47e2d_0_156: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g5603d47e2d_0_156: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8" name="Shape 188"/>
        <p:cNvGrpSpPr/>
        <p:nvPr/>
      </p:nvGrpSpPr>
      <p:grpSpPr>
        <a:xfrm>
          <a:off x="0" y="0"/>
          <a:ext cx="0" cy="0"/>
          <a:chOff x="0" y="0"/>
          <a:chExt cx="0" cy="0"/>
        </a:xfrm>
      </p:grpSpPr>
      <p:sp>
        <p:nvSpPr>
          <p:cNvPr id="189" name="Google Shape;189;g5603d47e2d_0_16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90" name="Google Shape;190;g5603d47e2d_0_164: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g5603d47e2d_0_164: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g"/><Relationship Id="rId3" Type="http://schemas.openxmlformats.org/officeDocument/2006/relationships/image" Target="../media/image9.png"/><Relationship Id="rId4" Type="http://schemas.openxmlformats.org/officeDocument/2006/relationships/image" Target="../media/image3.png"/><Relationship Id="rId5" Type="http://schemas.openxmlformats.org/officeDocument/2006/relationships/image" Target="../media/image8.png"/><Relationship Id="rId6" Type="http://schemas.openxmlformats.org/officeDocument/2006/relationships/image" Target="../media/image1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1.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 Id="rId3" Type="http://schemas.openxmlformats.org/officeDocument/2006/relationships/image" Target="../media/image9.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1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3" name="Shape 13"/>
        <p:cNvGrpSpPr/>
        <p:nvPr/>
      </p:nvGrpSpPr>
      <p:grpSpPr>
        <a:xfrm>
          <a:off x="0" y="0"/>
          <a:ext cx="0" cy="0"/>
          <a:chOff x="0" y="0"/>
          <a:chExt cx="0" cy="0"/>
        </a:xfrm>
      </p:grpSpPr>
      <p:sp>
        <p:nvSpPr>
          <p:cNvPr id="14" name="Google Shape;14;p2"/>
          <p:cNvSpPr txBox="1"/>
          <p:nvPr>
            <p:ph type="ctrTitle"/>
          </p:nvPr>
        </p:nvSpPr>
        <p:spPr>
          <a:xfrm>
            <a:off x="415611" y="992767"/>
            <a:ext cx="11360700" cy="2736900"/>
          </a:xfrm>
          <a:prstGeom prst="rect">
            <a:avLst/>
          </a:prstGeom>
        </p:spPr>
        <p:txBody>
          <a:bodyPr anchorCtr="0" anchor="b" bIns="121900" lIns="121900" spcFirstLastPara="1" rIns="121900" wrap="square" tIns="121900"/>
          <a:lstStyle>
            <a:lvl1pPr lvl="0" algn="ctr">
              <a:spcBef>
                <a:spcPts val="0"/>
              </a:spcBef>
              <a:spcAft>
                <a:spcPts val="0"/>
              </a:spcAft>
              <a:buSzPts val="6900"/>
              <a:buNone/>
              <a:defRPr sz="6900"/>
            </a:lvl1pPr>
            <a:lvl2pPr lvl="1" algn="ctr">
              <a:spcBef>
                <a:spcPts val="0"/>
              </a:spcBef>
              <a:spcAft>
                <a:spcPts val="0"/>
              </a:spcAft>
              <a:buSzPts val="6900"/>
              <a:buNone/>
              <a:defRPr sz="6900"/>
            </a:lvl2pPr>
            <a:lvl3pPr lvl="2" algn="ctr">
              <a:spcBef>
                <a:spcPts val="0"/>
              </a:spcBef>
              <a:spcAft>
                <a:spcPts val="0"/>
              </a:spcAft>
              <a:buSzPts val="6900"/>
              <a:buNone/>
              <a:defRPr sz="6900"/>
            </a:lvl3pPr>
            <a:lvl4pPr lvl="3" algn="ctr">
              <a:spcBef>
                <a:spcPts val="0"/>
              </a:spcBef>
              <a:spcAft>
                <a:spcPts val="0"/>
              </a:spcAft>
              <a:buSzPts val="6900"/>
              <a:buNone/>
              <a:defRPr sz="6900"/>
            </a:lvl4pPr>
            <a:lvl5pPr lvl="4" algn="ctr">
              <a:spcBef>
                <a:spcPts val="0"/>
              </a:spcBef>
              <a:spcAft>
                <a:spcPts val="0"/>
              </a:spcAft>
              <a:buSzPts val="6900"/>
              <a:buNone/>
              <a:defRPr sz="6900"/>
            </a:lvl5pPr>
            <a:lvl6pPr lvl="5" algn="ctr">
              <a:spcBef>
                <a:spcPts val="0"/>
              </a:spcBef>
              <a:spcAft>
                <a:spcPts val="0"/>
              </a:spcAft>
              <a:buSzPts val="6900"/>
              <a:buNone/>
              <a:defRPr sz="6900"/>
            </a:lvl6pPr>
            <a:lvl7pPr lvl="6" algn="ctr">
              <a:spcBef>
                <a:spcPts val="0"/>
              </a:spcBef>
              <a:spcAft>
                <a:spcPts val="0"/>
              </a:spcAft>
              <a:buSzPts val="6900"/>
              <a:buNone/>
              <a:defRPr sz="6900"/>
            </a:lvl7pPr>
            <a:lvl8pPr lvl="7" algn="ctr">
              <a:spcBef>
                <a:spcPts val="0"/>
              </a:spcBef>
              <a:spcAft>
                <a:spcPts val="0"/>
              </a:spcAft>
              <a:buSzPts val="6900"/>
              <a:buNone/>
              <a:defRPr sz="6900"/>
            </a:lvl8pPr>
            <a:lvl9pPr lvl="8" algn="ctr">
              <a:spcBef>
                <a:spcPts val="0"/>
              </a:spcBef>
              <a:spcAft>
                <a:spcPts val="0"/>
              </a:spcAft>
              <a:buSzPts val="6900"/>
              <a:buNone/>
              <a:defRPr sz="6900"/>
            </a:lvl9pPr>
          </a:lstStyle>
          <a:p/>
        </p:txBody>
      </p:sp>
      <p:sp>
        <p:nvSpPr>
          <p:cNvPr id="15" name="Google Shape;15;p2"/>
          <p:cNvSpPr txBox="1"/>
          <p:nvPr>
            <p:ph idx="1" type="subTitle"/>
          </p:nvPr>
        </p:nvSpPr>
        <p:spPr>
          <a:xfrm>
            <a:off x="415600" y="3778833"/>
            <a:ext cx="11360700" cy="1056900"/>
          </a:xfrm>
          <a:prstGeom prst="rect">
            <a:avLst/>
          </a:prstGeom>
        </p:spPr>
        <p:txBody>
          <a:bodyPr anchorCtr="0" anchor="t" bIns="121900" lIns="121900" spcFirstLastPara="1" rIns="121900" wrap="square" tIns="121900"/>
          <a:lstStyle>
            <a:lvl1pPr lvl="0" algn="ctr">
              <a:lnSpc>
                <a:spcPct val="100000"/>
              </a:lnSpc>
              <a:spcBef>
                <a:spcPts val="0"/>
              </a:spcBef>
              <a:spcAft>
                <a:spcPts val="0"/>
              </a:spcAft>
              <a:buSzPts val="3700"/>
              <a:buNone/>
              <a:defRPr sz="3700"/>
            </a:lvl1pPr>
            <a:lvl2pPr lvl="1" algn="ctr">
              <a:lnSpc>
                <a:spcPct val="100000"/>
              </a:lnSpc>
              <a:spcBef>
                <a:spcPts val="0"/>
              </a:spcBef>
              <a:spcAft>
                <a:spcPts val="0"/>
              </a:spcAft>
              <a:buSzPts val="3700"/>
              <a:buNone/>
              <a:defRPr sz="3700"/>
            </a:lvl2pPr>
            <a:lvl3pPr lvl="2" algn="ctr">
              <a:lnSpc>
                <a:spcPct val="100000"/>
              </a:lnSpc>
              <a:spcBef>
                <a:spcPts val="0"/>
              </a:spcBef>
              <a:spcAft>
                <a:spcPts val="0"/>
              </a:spcAft>
              <a:buSzPts val="3700"/>
              <a:buNone/>
              <a:defRPr sz="3700"/>
            </a:lvl3pPr>
            <a:lvl4pPr lvl="3" algn="ctr">
              <a:lnSpc>
                <a:spcPct val="100000"/>
              </a:lnSpc>
              <a:spcBef>
                <a:spcPts val="0"/>
              </a:spcBef>
              <a:spcAft>
                <a:spcPts val="0"/>
              </a:spcAft>
              <a:buSzPts val="3700"/>
              <a:buNone/>
              <a:defRPr sz="3700"/>
            </a:lvl4pPr>
            <a:lvl5pPr lvl="4" algn="ctr">
              <a:lnSpc>
                <a:spcPct val="100000"/>
              </a:lnSpc>
              <a:spcBef>
                <a:spcPts val="0"/>
              </a:spcBef>
              <a:spcAft>
                <a:spcPts val="0"/>
              </a:spcAft>
              <a:buSzPts val="3700"/>
              <a:buNone/>
              <a:defRPr sz="3700"/>
            </a:lvl5pPr>
            <a:lvl6pPr lvl="5" algn="ctr">
              <a:lnSpc>
                <a:spcPct val="100000"/>
              </a:lnSpc>
              <a:spcBef>
                <a:spcPts val="0"/>
              </a:spcBef>
              <a:spcAft>
                <a:spcPts val="0"/>
              </a:spcAft>
              <a:buSzPts val="3700"/>
              <a:buNone/>
              <a:defRPr sz="3700"/>
            </a:lvl6pPr>
            <a:lvl7pPr lvl="6" algn="ctr">
              <a:lnSpc>
                <a:spcPct val="100000"/>
              </a:lnSpc>
              <a:spcBef>
                <a:spcPts val="0"/>
              </a:spcBef>
              <a:spcAft>
                <a:spcPts val="0"/>
              </a:spcAft>
              <a:buSzPts val="3700"/>
              <a:buNone/>
              <a:defRPr sz="3700"/>
            </a:lvl7pPr>
            <a:lvl8pPr lvl="7" algn="ctr">
              <a:lnSpc>
                <a:spcPct val="100000"/>
              </a:lnSpc>
              <a:spcBef>
                <a:spcPts val="0"/>
              </a:spcBef>
              <a:spcAft>
                <a:spcPts val="0"/>
              </a:spcAft>
              <a:buSzPts val="3700"/>
              <a:buNone/>
              <a:defRPr sz="3700"/>
            </a:lvl8pPr>
            <a:lvl9pPr lvl="8" algn="ctr">
              <a:lnSpc>
                <a:spcPct val="100000"/>
              </a:lnSpc>
              <a:spcBef>
                <a:spcPts val="0"/>
              </a:spcBef>
              <a:spcAft>
                <a:spcPts val="0"/>
              </a:spcAft>
              <a:buSzPts val="3700"/>
              <a:buNone/>
              <a:defRPr sz="3700"/>
            </a:lvl9pPr>
          </a:lstStyle>
          <a:p/>
        </p:txBody>
      </p:sp>
      <p:sp>
        <p:nvSpPr>
          <p:cNvPr id="16" name="Google Shape;16;p2"/>
          <p:cNvSpPr txBox="1"/>
          <p:nvPr>
            <p:ph idx="12" type="sldNum"/>
          </p:nvPr>
        </p:nvSpPr>
        <p:spPr>
          <a:xfrm>
            <a:off x="11296610" y="6217622"/>
            <a:ext cx="731700" cy="524700"/>
          </a:xfrm>
          <a:prstGeom prst="rect">
            <a:avLst/>
          </a:prstGeom>
        </p:spPr>
        <p:txBody>
          <a:bodyPr anchorCtr="0" anchor="ctr" bIns="121900" lIns="121900" spcFirstLastPara="1" rIns="121900" wrap="square" tIns="121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8" name="Shape 48"/>
        <p:cNvGrpSpPr/>
        <p:nvPr/>
      </p:nvGrpSpPr>
      <p:grpSpPr>
        <a:xfrm>
          <a:off x="0" y="0"/>
          <a:ext cx="0" cy="0"/>
          <a:chOff x="0" y="0"/>
          <a:chExt cx="0" cy="0"/>
        </a:xfrm>
      </p:grpSpPr>
      <p:sp>
        <p:nvSpPr>
          <p:cNvPr id="49" name="Google Shape;49;p11"/>
          <p:cNvSpPr txBox="1"/>
          <p:nvPr>
            <p:ph hasCustomPrompt="1" type="title"/>
          </p:nvPr>
        </p:nvSpPr>
        <p:spPr>
          <a:xfrm>
            <a:off x="415600" y="1474833"/>
            <a:ext cx="11360700" cy="2618100"/>
          </a:xfrm>
          <a:prstGeom prst="rect">
            <a:avLst/>
          </a:prstGeom>
        </p:spPr>
        <p:txBody>
          <a:bodyPr anchorCtr="0" anchor="b" bIns="121900" lIns="121900" spcFirstLastPara="1" rIns="121900" wrap="square" tIns="121900"/>
          <a:lstStyle>
            <a:lvl1pPr lvl="0" algn="ctr">
              <a:spcBef>
                <a:spcPts val="0"/>
              </a:spcBef>
              <a:spcAft>
                <a:spcPts val="0"/>
              </a:spcAft>
              <a:buSzPts val="16000"/>
              <a:buNone/>
              <a:defRPr sz="16000"/>
            </a:lvl1pPr>
            <a:lvl2pPr lvl="1" algn="ctr">
              <a:spcBef>
                <a:spcPts val="0"/>
              </a:spcBef>
              <a:spcAft>
                <a:spcPts val="0"/>
              </a:spcAft>
              <a:buSzPts val="16000"/>
              <a:buNone/>
              <a:defRPr sz="16000"/>
            </a:lvl2pPr>
            <a:lvl3pPr lvl="2" algn="ctr">
              <a:spcBef>
                <a:spcPts val="0"/>
              </a:spcBef>
              <a:spcAft>
                <a:spcPts val="0"/>
              </a:spcAft>
              <a:buSzPts val="16000"/>
              <a:buNone/>
              <a:defRPr sz="16000"/>
            </a:lvl3pPr>
            <a:lvl4pPr lvl="3" algn="ctr">
              <a:spcBef>
                <a:spcPts val="0"/>
              </a:spcBef>
              <a:spcAft>
                <a:spcPts val="0"/>
              </a:spcAft>
              <a:buSzPts val="16000"/>
              <a:buNone/>
              <a:defRPr sz="16000"/>
            </a:lvl4pPr>
            <a:lvl5pPr lvl="4" algn="ctr">
              <a:spcBef>
                <a:spcPts val="0"/>
              </a:spcBef>
              <a:spcAft>
                <a:spcPts val="0"/>
              </a:spcAft>
              <a:buSzPts val="16000"/>
              <a:buNone/>
              <a:defRPr sz="16000"/>
            </a:lvl5pPr>
            <a:lvl6pPr lvl="5" algn="ctr">
              <a:spcBef>
                <a:spcPts val="0"/>
              </a:spcBef>
              <a:spcAft>
                <a:spcPts val="0"/>
              </a:spcAft>
              <a:buSzPts val="16000"/>
              <a:buNone/>
              <a:defRPr sz="16000"/>
            </a:lvl6pPr>
            <a:lvl7pPr lvl="6" algn="ctr">
              <a:spcBef>
                <a:spcPts val="0"/>
              </a:spcBef>
              <a:spcAft>
                <a:spcPts val="0"/>
              </a:spcAft>
              <a:buSzPts val="16000"/>
              <a:buNone/>
              <a:defRPr sz="16000"/>
            </a:lvl7pPr>
            <a:lvl8pPr lvl="7" algn="ctr">
              <a:spcBef>
                <a:spcPts val="0"/>
              </a:spcBef>
              <a:spcAft>
                <a:spcPts val="0"/>
              </a:spcAft>
              <a:buSzPts val="16000"/>
              <a:buNone/>
              <a:defRPr sz="16000"/>
            </a:lvl8pPr>
            <a:lvl9pPr lvl="8" algn="ctr">
              <a:spcBef>
                <a:spcPts val="0"/>
              </a:spcBef>
              <a:spcAft>
                <a:spcPts val="0"/>
              </a:spcAft>
              <a:buSzPts val="16000"/>
              <a:buNone/>
              <a:defRPr sz="16000"/>
            </a:lvl9pPr>
          </a:lstStyle>
          <a:p>
            <a:r>
              <a:t>xx%</a:t>
            </a:r>
          </a:p>
        </p:txBody>
      </p:sp>
      <p:sp>
        <p:nvSpPr>
          <p:cNvPr id="50" name="Google Shape;50;p11"/>
          <p:cNvSpPr txBox="1"/>
          <p:nvPr>
            <p:ph idx="1" type="body"/>
          </p:nvPr>
        </p:nvSpPr>
        <p:spPr>
          <a:xfrm>
            <a:off x="415600" y="4202967"/>
            <a:ext cx="11360700" cy="1734300"/>
          </a:xfrm>
          <a:prstGeom prst="rect">
            <a:avLst/>
          </a:prstGeom>
        </p:spPr>
        <p:txBody>
          <a:bodyPr anchorCtr="0" anchor="t" bIns="121900" lIns="121900" spcFirstLastPara="1" rIns="121900" wrap="square" tIns="121900"/>
          <a:lstStyle>
            <a:lvl1pPr indent="-381000" lvl="0" marL="457200" algn="ctr">
              <a:spcBef>
                <a:spcPts val="0"/>
              </a:spcBef>
              <a:spcAft>
                <a:spcPts val="0"/>
              </a:spcAft>
              <a:buSzPts val="2400"/>
              <a:buChar char="●"/>
              <a:defRPr/>
            </a:lvl1pPr>
            <a:lvl2pPr indent="-349250" lvl="1" marL="914400" algn="ctr">
              <a:spcBef>
                <a:spcPts val="2100"/>
              </a:spcBef>
              <a:spcAft>
                <a:spcPts val="0"/>
              </a:spcAft>
              <a:buSzPts val="1900"/>
              <a:buChar char="○"/>
              <a:defRPr/>
            </a:lvl2pPr>
            <a:lvl3pPr indent="-349250" lvl="2" marL="1371600" algn="ctr">
              <a:spcBef>
                <a:spcPts val="2100"/>
              </a:spcBef>
              <a:spcAft>
                <a:spcPts val="0"/>
              </a:spcAft>
              <a:buSzPts val="1900"/>
              <a:buChar char="■"/>
              <a:defRPr/>
            </a:lvl3pPr>
            <a:lvl4pPr indent="-349250" lvl="3" marL="1828800" algn="ctr">
              <a:spcBef>
                <a:spcPts val="2100"/>
              </a:spcBef>
              <a:spcAft>
                <a:spcPts val="0"/>
              </a:spcAft>
              <a:buSzPts val="1900"/>
              <a:buChar char="●"/>
              <a:defRPr/>
            </a:lvl4pPr>
            <a:lvl5pPr indent="-349250" lvl="4" marL="2286000" algn="ctr">
              <a:spcBef>
                <a:spcPts val="2100"/>
              </a:spcBef>
              <a:spcAft>
                <a:spcPts val="0"/>
              </a:spcAft>
              <a:buSzPts val="1900"/>
              <a:buChar char="○"/>
              <a:defRPr/>
            </a:lvl5pPr>
            <a:lvl6pPr indent="-349250" lvl="5" marL="2743200" algn="ctr">
              <a:spcBef>
                <a:spcPts val="2100"/>
              </a:spcBef>
              <a:spcAft>
                <a:spcPts val="0"/>
              </a:spcAft>
              <a:buSzPts val="1900"/>
              <a:buChar char="■"/>
              <a:defRPr/>
            </a:lvl6pPr>
            <a:lvl7pPr indent="-349250" lvl="6" marL="3200400" algn="ctr">
              <a:spcBef>
                <a:spcPts val="2100"/>
              </a:spcBef>
              <a:spcAft>
                <a:spcPts val="0"/>
              </a:spcAft>
              <a:buSzPts val="1900"/>
              <a:buChar char="●"/>
              <a:defRPr/>
            </a:lvl7pPr>
            <a:lvl8pPr indent="-349250" lvl="7" marL="3657600" algn="ctr">
              <a:spcBef>
                <a:spcPts val="2100"/>
              </a:spcBef>
              <a:spcAft>
                <a:spcPts val="0"/>
              </a:spcAft>
              <a:buSzPts val="1900"/>
              <a:buChar char="○"/>
              <a:defRPr/>
            </a:lvl8pPr>
            <a:lvl9pPr indent="-349250" lvl="8" marL="4114800" algn="ctr">
              <a:spcBef>
                <a:spcPts val="2100"/>
              </a:spcBef>
              <a:spcAft>
                <a:spcPts val="2100"/>
              </a:spcAft>
              <a:buSzPts val="1900"/>
              <a:buChar char="■"/>
              <a:defRPr/>
            </a:lvl9pPr>
          </a:lstStyle>
          <a:p/>
        </p:txBody>
      </p:sp>
      <p:sp>
        <p:nvSpPr>
          <p:cNvPr id="51" name="Google Shape;51;p11"/>
          <p:cNvSpPr txBox="1"/>
          <p:nvPr>
            <p:ph idx="12" type="sldNum"/>
          </p:nvPr>
        </p:nvSpPr>
        <p:spPr>
          <a:xfrm>
            <a:off x="11296610" y="6217622"/>
            <a:ext cx="731700" cy="524700"/>
          </a:xfrm>
          <a:prstGeom prst="rect">
            <a:avLst/>
          </a:prstGeom>
        </p:spPr>
        <p:txBody>
          <a:bodyPr anchorCtr="0" anchor="ctr" bIns="121900" lIns="121900" spcFirstLastPara="1" rIns="121900" wrap="square" tIns="121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2" name="Shape 52"/>
        <p:cNvGrpSpPr/>
        <p:nvPr/>
      </p:nvGrpSpPr>
      <p:grpSpPr>
        <a:xfrm>
          <a:off x="0" y="0"/>
          <a:ext cx="0" cy="0"/>
          <a:chOff x="0" y="0"/>
          <a:chExt cx="0" cy="0"/>
        </a:xfrm>
      </p:grpSpPr>
      <p:sp>
        <p:nvSpPr>
          <p:cNvPr id="53" name="Google Shape;53;p12"/>
          <p:cNvSpPr txBox="1"/>
          <p:nvPr>
            <p:ph idx="12" type="sldNum"/>
          </p:nvPr>
        </p:nvSpPr>
        <p:spPr>
          <a:xfrm>
            <a:off x="11296610" y="6217622"/>
            <a:ext cx="731700" cy="524700"/>
          </a:xfrm>
          <a:prstGeom prst="rect">
            <a:avLst/>
          </a:prstGeom>
        </p:spPr>
        <p:txBody>
          <a:bodyPr anchorCtr="0" anchor="ctr" bIns="121900" lIns="121900" spcFirstLastPara="1" rIns="121900" wrap="square" tIns="121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Intro_slide" showMasterSp="0">
  <p:cSld name="Intro_slide">
    <p:bg>
      <p:bgPr>
        <a:blipFill rotWithShape="1">
          <a:blip r:embed="rId2">
            <a:alphaModFix/>
          </a:blip>
          <a:stretch>
            <a:fillRect b="0" l="0" r="0" t="0"/>
          </a:stretch>
        </a:blipFill>
      </p:bgPr>
    </p:bg>
    <p:spTree>
      <p:nvGrpSpPr>
        <p:cNvPr id="54" name="Shape 54"/>
        <p:cNvGrpSpPr/>
        <p:nvPr/>
      </p:nvGrpSpPr>
      <p:grpSpPr>
        <a:xfrm>
          <a:off x="0" y="0"/>
          <a:ext cx="0" cy="0"/>
          <a:chOff x="0" y="0"/>
          <a:chExt cx="0" cy="0"/>
        </a:xfrm>
      </p:grpSpPr>
      <p:pic>
        <p:nvPicPr>
          <p:cNvPr id="55" name="Google Shape;55;p13"/>
          <p:cNvPicPr preferRelativeResize="0"/>
          <p:nvPr/>
        </p:nvPicPr>
        <p:blipFill rotWithShape="1">
          <a:blip r:embed="rId3">
            <a:alphaModFix/>
          </a:blip>
          <a:srcRect b="0" l="0" r="0" t="0"/>
          <a:stretch/>
        </p:blipFill>
        <p:spPr>
          <a:xfrm>
            <a:off x="1355500" y="4877732"/>
            <a:ext cx="636044" cy="578959"/>
          </a:xfrm>
          <a:prstGeom prst="rect">
            <a:avLst/>
          </a:prstGeom>
          <a:noFill/>
          <a:ln>
            <a:noFill/>
          </a:ln>
        </p:spPr>
      </p:pic>
      <p:pic>
        <p:nvPicPr>
          <p:cNvPr id="56" name="Google Shape;56;p13"/>
          <p:cNvPicPr preferRelativeResize="0"/>
          <p:nvPr/>
        </p:nvPicPr>
        <p:blipFill rotWithShape="1">
          <a:blip r:embed="rId4">
            <a:alphaModFix/>
          </a:blip>
          <a:srcRect b="0" l="0" r="0" t="0"/>
          <a:stretch/>
        </p:blipFill>
        <p:spPr>
          <a:xfrm>
            <a:off x="1323857" y="5260744"/>
            <a:ext cx="667687" cy="633228"/>
          </a:xfrm>
          <a:prstGeom prst="rect">
            <a:avLst/>
          </a:prstGeom>
          <a:noFill/>
          <a:ln>
            <a:noFill/>
          </a:ln>
        </p:spPr>
      </p:pic>
      <p:sp>
        <p:nvSpPr>
          <p:cNvPr id="57" name="Google Shape;57;p13"/>
          <p:cNvSpPr/>
          <p:nvPr/>
        </p:nvSpPr>
        <p:spPr>
          <a:xfrm>
            <a:off x="1007436" y="6381328"/>
            <a:ext cx="11041200" cy="2616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1100" u="none" cap="none" strike="noStrike">
                <a:solidFill>
                  <a:schemeClr val="dk1"/>
                </a:solidFill>
                <a:latin typeface="Calibri"/>
                <a:ea typeface="Calibri"/>
                <a:cs typeface="Calibri"/>
                <a:sym typeface="Calibri"/>
              </a:rPr>
              <a:t>EOSC-hub receives funding from the European Union’s Horizon 2020 research and innovation programme under grant agreement No. 777536.</a:t>
            </a:r>
            <a:endParaRPr/>
          </a:p>
        </p:txBody>
      </p:sp>
      <p:sp>
        <p:nvSpPr>
          <p:cNvPr id="58" name="Google Shape;58;p13"/>
          <p:cNvSpPr txBox="1"/>
          <p:nvPr/>
        </p:nvSpPr>
        <p:spPr>
          <a:xfrm>
            <a:off x="1976601" y="4989075"/>
            <a:ext cx="1553100" cy="4002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2000">
                <a:solidFill>
                  <a:srgbClr val="1C3046"/>
                </a:solidFill>
                <a:latin typeface="Calibri"/>
                <a:ea typeface="Calibri"/>
                <a:cs typeface="Calibri"/>
                <a:sym typeface="Calibri"/>
              </a:rPr>
              <a:t>eosc-hub.eu</a:t>
            </a:r>
            <a:endParaRPr/>
          </a:p>
        </p:txBody>
      </p:sp>
      <p:sp>
        <p:nvSpPr>
          <p:cNvPr id="59" name="Google Shape;59;p13"/>
          <p:cNvSpPr txBox="1"/>
          <p:nvPr/>
        </p:nvSpPr>
        <p:spPr>
          <a:xfrm>
            <a:off x="1937698" y="5375344"/>
            <a:ext cx="1625100" cy="4002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2000">
                <a:solidFill>
                  <a:srgbClr val="1C3046"/>
                </a:solidFill>
                <a:latin typeface="Calibri"/>
                <a:ea typeface="Calibri"/>
                <a:cs typeface="Calibri"/>
                <a:sym typeface="Calibri"/>
              </a:rPr>
              <a:t>@EOSC_eu</a:t>
            </a:r>
            <a:endParaRPr sz="2000">
              <a:solidFill>
                <a:srgbClr val="1C3046"/>
              </a:solidFill>
              <a:latin typeface="Calibri"/>
              <a:ea typeface="Calibri"/>
              <a:cs typeface="Calibri"/>
              <a:sym typeface="Calibri"/>
            </a:endParaRPr>
          </a:p>
        </p:txBody>
      </p:sp>
      <p:cxnSp>
        <p:nvCxnSpPr>
          <p:cNvPr id="60" name="Google Shape;60;p13"/>
          <p:cNvCxnSpPr/>
          <p:nvPr/>
        </p:nvCxnSpPr>
        <p:spPr>
          <a:xfrm>
            <a:off x="1559496" y="4725144"/>
            <a:ext cx="1872300" cy="0"/>
          </a:xfrm>
          <a:prstGeom prst="straightConnector1">
            <a:avLst/>
          </a:prstGeom>
          <a:noFill/>
          <a:ln cap="flat" cmpd="sng" w="25400">
            <a:solidFill>
              <a:srgbClr val="1C3046"/>
            </a:solidFill>
            <a:prstDash val="solid"/>
            <a:round/>
            <a:headEnd len="sm" w="sm" type="none"/>
            <a:tailEnd len="sm" w="sm" type="none"/>
          </a:ln>
        </p:spPr>
      </p:cxnSp>
      <p:pic>
        <p:nvPicPr>
          <p:cNvPr id="61" name="Google Shape;61;p13"/>
          <p:cNvPicPr preferRelativeResize="0"/>
          <p:nvPr/>
        </p:nvPicPr>
        <p:blipFill rotWithShape="1">
          <a:blip r:embed="rId5">
            <a:alphaModFix/>
          </a:blip>
          <a:srcRect b="0" l="0" r="0" t="0"/>
          <a:stretch/>
        </p:blipFill>
        <p:spPr>
          <a:xfrm>
            <a:off x="1322301" y="1520793"/>
            <a:ext cx="4916163" cy="1224125"/>
          </a:xfrm>
          <a:prstGeom prst="rect">
            <a:avLst/>
          </a:prstGeom>
          <a:noFill/>
          <a:ln>
            <a:noFill/>
          </a:ln>
        </p:spPr>
      </p:pic>
      <p:pic>
        <p:nvPicPr>
          <p:cNvPr id="62" name="Google Shape;62;p13"/>
          <p:cNvPicPr preferRelativeResize="0"/>
          <p:nvPr/>
        </p:nvPicPr>
        <p:blipFill rotWithShape="1">
          <a:blip r:embed="rId6">
            <a:alphaModFix/>
          </a:blip>
          <a:srcRect b="0" l="0" r="0" t="0"/>
          <a:stretch/>
        </p:blipFill>
        <p:spPr>
          <a:xfrm>
            <a:off x="479376" y="6371133"/>
            <a:ext cx="422176" cy="282000"/>
          </a:xfrm>
          <a:prstGeom prst="rect">
            <a:avLst/>
          </a:prstGeom>
          <a:noFill/>
          <a:ln>
            <a:noFill/>
          </a:ln>
        </p:spPr>
      </p:pic>
      <p:sp>
        <p:nvSpPr>
          <p:cNvPr id="63" name="Google Shape;63;p13"/>
          <p:cNvSpPr txBox="1"/>
          <p:nvPr>
            <p:ph idx="1" type="body"/>
          </p:nvPr>
        </p:nvSpPr>
        <p:spPr>
          <a:xfrm>
            <a:off x="1402928" y="3572463"/>
            <a:ext cx="6121500" cy="720600"/>
          </a:xfrm>
          <a:prstGeom prst="rect">
            <a:avLst/>
          </a:prstGeom>
          <a:noFill/>
          <a:ln>
            <a:noFill/>
          </a:ln>
        </p:spPr>
        <p:txBody>
          <a:bodyPr anchorCtr="0" anchor="t" bIns="121900" lIns="121900" spcFirstLastPara="1" rIns="121900" wrap="square" tIns="121900"/>
          <a:lstStyle>
            <a:lvl1pPr indent="-228600" lvl="0" marL="457200" marR="0" rtl="0" algn="l">
              <a:spcBef>
                <a:spcPts val="560"/>
              </a:spcBef>
              <a:spcAft>
                <a:spcPts val="0"/>
              </a:spcAft>
              <a:buClr>
                <a:srgbClr val="B5892D"/>
              </a:buClr>
              <a:buSzPts val="2800"/>
              <a:buFont typeface="Arial"/>
              <a:buNone/>
              <a:defRPr b="0" i="1" sz="2800" u="none" cap="none" strike="noStrike">
                <a:solidFill>
                  <a:srgbClr val="B5892D"/>
                </a:solidFill>
                <a:latin typeface="Calibri"/>
                <a:ea typeface="Calibri"/>
                <a:cs typeface="Calibri"/>
                <a:sym typeface="Calibri"/>
              </a:defRPr>
            </a:lvl1pPr>
            <a:lvl2pPr indent="-406400" lvl="1" marL="914400" marR="0" rtl="0" algn="l">
              <a:spcBef>
                <a:spcPts val="21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406400" lvl="2" marL="1371600" marR="0" rtl="0" algn="l">
              <a:spcBef>
                <a:spcPts val="21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3pPr>
            <a:lvl4pPr indent="-406400" lvl="3" marL="1828800" marR="0" rtl="0" algn="l">
              <a:spcBef>
                <a:spcPts val="21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4pPr>
            <a:lvl5pPr indent="-406400" lvl="4" marL="2286000" marR="0" rtl="0" algn="l">
              <a:spcBef>
                <a:spcPts val="21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5pPr>
            <a:lvl6pPr indent="-406400" lvl="5" marL="2743200" marR="0" rtl="0" algn="l">
              <a:spcBef>
                <a:spcPts val="21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6pPr>
            <a:lvl7pPr indent="-406400" lvl="6" marL="3200400" marR="0" rtl="0" algn="l">
              <a:spcBef>
                <a:spcPts val="21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7pPr>
            <a:lvl8pPr indent="-406400" lvl="7" marL="3657600" marR="0" rtl="0" algn="l">
              <a:spcBef>
                <a:spcPts val="21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8pPr>
            <a:lvl9pPr indent="-406400" lvl="8" marL="4114800" marR="0" rtl="0" algn="l">
              <a:spcBef>
                <a:spcPts val="2100"/>
              </a:spcBef>
              <a:spcAft>
                <a:spcPts val="210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9pPr>
          </a:lstStyle>
          <a:p/>
        </p:txBody>
      </p:sp>
      <p:sp>
        <p:nvSpPr>
          <p:cNvPr id="64" name="Google Shape;64;p13"/>
          <p:cNvSpPr txBox="1"/>
          <p:nvPr>
            <p:ph idx="2" type="body"/>
          </p:nvPr>
        </p:nvSpPr>
        <p:spPr>
          <a:xfrm>
            <a:off x="1403350" y="2852738"/>
            <a:ext cx="6192900" cy="576300"/>
          </a:xfrm>
          <a:prstGeom prst="rect">
            <a:avLst/>
          </a:prstGeom>
          <a:noFill/>
          <a:ln>
            <a:noFill/>
          </a:ln>
        </p:spPr>
        <p:txBody>
          <a:bodyPr anchorCtr="0" anchor="t" bIns="121900" lIns="121900" spcFirstLastPara="1" rIns="121900" wrap="square" tIns="121900"/>
          <a:lstStyle>
            <a:lvl1pPr indent="-228600" lvl="0" marL="457200" marR="0" rtl="0" algn="l">
              <a:spcBef>
                <a:spcPts val="640"/>
              </a:spcBef>
              <a:spcAft>
                <a:spcPts val="0"/>
              </a:spcAft>
              <a:buClr>
                <a:srgbClr val="1C3046"/>
              </a:buClr>
              <a:buSzPts val="3200"/>
              <a:buFont typeface="Arial"/>
              <a:buNone/>
              <a:defRPr b="0" i="0" sz="3200" u="none" cap="none" strike="noStrike">
                <a:solidFill>
                  <a:srgbClr val="1C3046"/>
                </a:solidFill>
                <a:latin typeface="Calibri"/>
                <a:ea typeface="Calibri"/>
                <a:cs typeface="Calibri"/>
                <a:sym typeface="Calibri"/>
              </a:defRPr>
            </a:lvl1pPr>
            <a:lvl2pPr indent="-406400" lvl="1" marL="914400" marR="0" rtl="0" algn="l">
              <a:spcBef>
                <a:spcPts val="21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21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21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21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21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21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21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2100"/>
              </a:spcBef>
              <a:spcAft>
                <a:spcPts val="210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mp; Content" showMasterSp="0">
  <p:cSld name="Title &amp; Content">
    <p:spTree>
      <p:nvGrpSpPr>
        <p:cNvPr id="65" name="Shape 65"/>
        <p:cNvGrpSpPr/>
        <p:nvPr/>
      </p:nvGrpSpPr>
      <p:grpSpPr>
        <a:xfrm>
          <a:off x="0" y="0"/>
          <a:ext cx="0" cy="0"/>
          <a:chOff x="0" y="0"/>
          <a:chExt cx="0" cy="0"/>
        </a:xfrm>
      </p:grpSpPr>
      <p:sp>
        <p:nvSpPr>
          <p:cNvPr id="66" name="Google Shape;66;p14"/>
          <p:cNvSpPr/>
          <p:nvPr/>
        </p:nvSpPr>
        <p:spPr>
          <a:xfrm>
            <a:off x="11414248" y="6376243"/>
            <a:ext cx="442500" cy="293100"/>
          </a:xfrm>
          <a:prstGeom prst="rect">
            <a:avLst/>
          </a:prstGeom>
          <a:solidFill>
            <a:srgbClr val="1D2F45">
              <a:alpha val="25880"/>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350">
              <a:solidFill>
                <a:srgbClr val="A5A5A5"/>
              </a:solidFill>
              <a:latin typeface="Calibri"/>
              <a:ea typeface="Calibri"/>
              <a:cs typeface="Calibri"/>
              <a:sym typeface="Calibri"/>
            </a:endParaRPr>
          </a:p>
        </p:txBody>
      </p:sp>
      <p:sp>
        <p:nvSpPr>
          <p:cNvPr id="67" name="Google Shape;67;p14"/>
          <p:cNvSpPr txBox="1"/>
          <p:nvPr>
            <p:ph idx="1" type="body"/>
          </p:nvPr>
        </p:nvSpPr>
        <p:spPr>
          <a:xfrm>
            <a:off x="335360" y="1268763"/>
            <a:ext cx="11521200" cy="4854900"/>
          </a:xfrm>
          <a:prstGeom prst="rect">
            <a:avLst/>
          </a:prstGeom>
          <a:noFill/>
          <a:ln>
            <a:noFill/>
          </a:ln>
        </p:spPr>
        <p:txBody>
          <a:bodyPr anchorCtr="0" anchor="t" bIns="121900" lIns="121900" spcFirstLastPara="1" rIns="121900" wrap="square" tIns="121900"/>
          <a:lstStyle>
            <a:lvl1pPr indent="-406400" lvl="0" marL="457200" marR="0" rtl="0" algn="l">
              <a:spcBef>
                <a:spcPts val="560"/>
              </a:spcBef>
              <a:spcAft>
                <a:spcPts val="0"/>
              </a:spcAft>
              <a:buClr>
                <a:srgbClr val="3C3C3C"/>
              </a:buClr>
              <a:buSzPts val="2800"/>
              <a:buFont typeface="Arial"/>
              <a:buChar char="•"/>
              <a:defRPr b="0" i="0" sz="2800" u="none" cap="none" strike="noStrike">
                <a:solidFill>
                  <a:srgbClr val="3C3C3C"/>
                </a:solidFill>
                <a:latin typeface="Calibri"/>
                <a:ea typeface="Calibri"/>
                <a:cs typeface="Calibri"/>
                <a:sym typeface="Calibri"/>
              </a:defRPr>
            </a:lvl1pPr>
            <a:lvl2pPr indent="-377190" lvl="1" marL="914400" marR="0" rtl="0" algn="l">
              <a:spcBef>
                <a:spcPts val="2100"/>
              </a:spcBef>
              <a:spcAft>
                <a:spcPts val="0"/>
              </a:spcAft>
              <a:buClr>
                <a:srgbClr val="3C3C3C"/>
              </a:buClr>
              <a:buSzPts val="2340"/>
              <a:buFont typeface="Calibri"/>
              <a:buChar char="-"/>
              <a:defRPr b="0" i="0" sz="2600" u="none" cap="none" strike="noStrike">
                <a:solidFill>
                  <a:srgbClr val="3C3C3C"/>
                </a:solidFill>
                <a:latin typeface="Calibri"/>
                <a:ea typeface="Calibri"/>
                <a:cs typeface="Calibri"/>
                <a:sym typeface="Calibri"/>
              </a:defRPr>
            </a:lvl2pPr>
            <a:lvl3pPr indent="-350519" lvl="2" marL="1371600" marR="0" rtl="0" algn="l">
              <a:spcBef>
                <a:spcPts val="2100"/>
              </a:spcBef>
              <a:spcAft>
                <a:spcPts val="0"/>
              </a:spcAft>
              <a:buClr>
                <a:srgbClr val="3C3C3C"/>
              </a:buClr>
              <a:buSzPts val="1920"/>
              <a:buFont typeface="Noto Sans Symbols"/>
              <a:buChar char="▪"/>
              <a:defRPr b="0" i="0" sz="2400" u="none" cap="none" strike="noStrike">
                <a:solidFill>
                  <a:srgbClr val="3C3C3C"/>
                </a:solidFill>
                <a:latin typeface="Calibri"/>
                <a:ea typeface="Calibri"/>
                <a:cs typeface="Calibri"/>
                <a:sym typeface="Calibri"/>
              </a:defRPr>
            </a:lvl3pPr>
            <a:lvl4pPr indent="-228600" lvl="3" marL="1828800" marR="0" rtl="0" algn="l">
              <a:lnSpc>
                <a:spcPct val="100000"/>
              </a:lnSpc>
              <a:spcBef>
                <a:spcPts val="2100"/>
              </a:spcBef>
              <a:spcAft>
                <a:spcPts val="0"/>
              </a:spcAft>
              <a:buClr>
                <a:srgbClr val="3C3C3C"/>
              </a:buClr>
              <a:buSzPts val="1960"/>
              <a:buFont typeface="Arial"/>
              <a:buNone/>
              <a:defRPr b="0" i="0" sz="2800" u="none" cap="none" strike="noStrike">
                <a:solidFill>
                  <a:srgbClr val="3C3C3C"/>
                </a:solidFill>
                <a:latin typeface="Calibri"/>
                <a:ea typeface="Calibri"/>
                <a:cs typeface="Calibri"/>
                <a:sym typeface="Calibri"/>
              </a:defRPr>
            </a:lvl4pPr>
            <a:lvl5pPr indent="-228600" lvl="4" marL="2286000" marR="0" rtl="0" algn="l">
              <a:lnSpc>
                <a:spcPct val="100000"/>
              </a:lnSpc>
              <a:spcBef>
                <a:spcPts val="560"/>
              </a:spcBef>
              <a:spcAft>
                <a:spcPts val="0"/>
              </a:spcAft>
              <a:buClr>
                <a:srgbClr val="3C3C3C"/>
              </a:buClr>
              <a:buSzPts val="2240"/>
              <a:buFont typeface="Arial"/>
              <a:buNone/>
              <a:defRPr b="0" i="0" sz="2800" u="none" cap="none" strike="noStrike">
                <a:solidFill>
                  <a:srgbClr val="3C3C3C"/>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21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21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2100"/>
              </a:spcBef>
              <a:spcAft>
                <a:spcPts val="210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68" name="Google Shape;68;p14"/>
          <p:cNvSpPr txBox="1"/>
          <p:nvPr>
            <p:ph idx="10" type="dt"/>
          </p:nvPr>
        </p:nvSpPr>
        <p:spPr>
          <a:xfrm>
            <a:off x="335360" y="6381328"/>
            <a:ext cx="2844900" cy="288000"/>
          </a:xfrm>
          <a:prstGeom prst="rect">
            <a:avLst/>
          </a:prstGeom>
          <a:noFill/>
          <a:ln>
            <a:noFill/>
          </a:ln>
        </p:spPr>
        <p:txBody>
          <a:bodyPr anchorCtr="0" anchor="t" bIns="91425" lIns="91425" spcFirstLastPara="1" rIns="91425" wrap="square" tIns="91425"/>
          <a:lstStyle>
            <a:lvl1pPr lvl="0" marR="0" rtl="0" algn="l">
              <a:spcBef>
                <a:spcPts val="0"/>
              </a:spcBef>
              <a:spcAft>
                <a:spcPts val="0"/>
              </a:spcAft>
              <a:buSzPts val="1400"/>
              <a:buNone/>
              <a:defRPr b="0" i="0" sz="950">
                <a:solidFill>
                  <a:srgbClr val="3C3C3C"/>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9" name="Google Shape;69;p14"/>
          <p:cNvSpPr txBox="1"/>
          <p:nvPr>
            <p:ph idx="11" type="ftr"/>
          </p:nvPr>
        </p:nvSpPr>
        <p:spPr>
          <a:xfrm>
            <a:off x="4165600" y="6381328"/>
            <a:ext cx="3860700" cy="288000"/>
          </a:xfrm>
          <a:prstGeom prst="rect">
            <a:avLst/>
          </a:prstGeom>
          <a:noFill/>
          <a:ln>
            <a:noFill/>
          </a:ln>
        </p:spPr>
        <p:txBody>
          <a:bodyPr anchorCtr="0" anchor="t" bIns="91425" lIns="91425" spcFirstLastPara="1" rIns="91425" wrap="square" tIns="91425"/>
          <a:lstStyle>
            <a:lvl1pPr lvl="0" marR="0" rtl="0" algn="l">
              <a:spcBef>
                <a:spcPts val="0"/>
              </a:spcBef>
              <a:spcAft>
                <a:spcPts val="0"/>
              </a:spcAft>
              <a:buSzPts val="1400"/>
              <a:buNone/>
              <a:defRPr b="0" i="0" sz="950">
                <a:solidFill>
                  <a:srgbClr val="3C3C3C"/>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cxnSp>
        <p:nvCxnSpPr>
          <p:cNvPr id="70" name="Google Shape;70;p14"/>
          <p:cNvCxnSpPr/>
          <p:nvPr/>
        </p:nvCxnSpPr>
        <p:spPr>
          <a:xfrm rot="10800000">
            <a:off x="335440" y="6376231"/>
            <a:ext cx="11521200" cy="5100"/>
          </a:xfrm>
          <a:prstGeom prst="straightConnector1">
            <a:avLst/>
          </a:prstGeom>
          <a:noFill/>
          <a:ln cap="flat" cmpd="sng" w="12700">
            <a:solidFill>
              <a:srgbClr val="1D2F45"/>
            </a:solidFill>
            <a:prstDash val="solid"/>
            <a:round/>
            <a:headEnd len="sm" w="sm" type="none"/>
            <a:tailEnd len="sm" w="sm" type="none"/>
          </a:ln>
        </p:spPr>
      </p:cxnSp>
      <p:sp>
        <p:nvSpPr>
          <p:cNvPr id="71" name="Google Shape;71;p14"/>
          <p:cNvSpPr txBox="1"/>
          <p:nvPr>
            <p:ph idx="12" type="sldNum"/>
          </p:nvPr>
        </p:nvSpPr>
        <p:spPr>
          <a:xfrm>
            <a:off x="8737600" y="6381328"/>
            <a:ext cx="3119100" cy="288000"/>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buNone/>
              <a:defRPr b="0" i="0" sz="950">
                <a:solidFill>
                  <a:srgbClr val="3C3C3C"/>
                </a:solidFill>
                <a:latin typeface="Calibri"/>
                <a:ea typeface="Calibri"/>
                <a:cs typeface="Calibri"/>
                <a:sym typeface="Calibri"/>
              </a:defRPr>
            </a:lvl1pPr>
            <a:lvl2pPr indent="0" lvl="1" marL="0" marR="0" rtl="0" algn="r">
              <a:spcBef>
                <a:spcPts val="0"/>
              </a:spcBef>
              <a:buNone/>
              <a:defRPr b="0" i="0" sz="950">
                <a:solidFill>
                  <a:srgbClr val="3C3C3C"/>
                </a:solidFill>
                <a:latin typeface="Calibri"/>
                <a:ea typeface="Calibri"/>
                <a:cs typeface="Calibri"/>
                <a:sym typeface="Calibri"/>
              </a:defRPr>
            </a:lvl2pPr>
            <a:lvl3pPr indent="0" lvl="2" marL="0" marR="0" rtl="0" algn="r">
              <a:spcBef>
                <a:spcPts val="0"/>
              </a:spcBef>
              <a:buNone/>
              <a:defRPr b="0" i="0" sz="950">
                <a:solidFill>
                  <a:srgbClr val="3C3C3C"/>
                </a:solidFill>
                <a:latin typeface="Calibri"/>
                <a:ea typeface="Calibri"/>
                <a:cs typeface="Calibri"/>
                <a:sym typeface="Calibri"/>
              </a:defRPr>
            </a:lvl3pPr>
            <a:lvl4pPr indent="0" lvl="3" marL="0" marR="0" rtl="0" algn="r">
              <a:spcBef>
                <a:spcPts val="0"/>
              </a:spcBef>
              <a:buNone/>
              <a:defRPr b="0" i="0" sz="950">
                <a:solidFill>
                  <a:srgbClr val="3C3C3C"/>
                </a:solidFill>
                <a:latin typeface="Calibri"/>
                <a:ea typeface="Calibri"/>
                <a:cs typeface="Calibri"/>
                <a:sym typeface="Calibri"/>
              </a:defRPr>
            </a:lvl4pPr>
            <a:lvl5pPr indent="0" lvl="4" marL="0" marR="0" rtl="0" algn="r">
              <a:spcBef>
                <a:spcPts val="0"/>
              </a:spcBef>
              <a:buNone/>
              <a:defRPr b="0" i="0" sz="950">
                <a:solidFill>
                  <a:srgbClr val="3C3C3C"/>
                </a:solidFill>
                <a:latin typeface="Calibri"/>
                <a:ea typeface="Calibri"/>
                <a:cs typeface="Calibri"/>
                <a:sym typeface="Calibri"/>
              </a:defRPr>
            </a:lvl5pPr>
            <a:lvl6pPr indent="0" lvl="5" marL="0" marR="0" rtl="0" algn="r">
              <a:spcBef>
                <a:spcPts val="0"/>
              </a:spcBef>
              <a:buNone/>
              <a:defRPr b="0" i="0" sz="950">
                <a:solidFill>
                  <a:srgbClr val="3C3C3C"/>
                </a:solidFill>
                <a:latin typeface="Calibri"/>
                <a:ea typeface="Calibri"/>
                <a:cs typeface="Calibri"/>
                <a:sym typeface="Calibri"/>
              </a:defRPr>
            </a:lvl6pPr>
            <a:lvl7pPr indent="0" lvl="6" marL="0" marR="0" rtl="0" algn="r">
              <a:spcBef>
                <a:spcPts val="0"/>
              </a:spcBef>
              <a:buNone/>
              <a:defRPr b="0" i="0" sz="950">
                <a:solidFill>
                  <a:srgbClr val="3C3C3C"/>
                </a:solidFill>
                <a:latin typeface="Calibri"/>
                <a:ea typeface="Calibri"/>
                <a:cs typeface="Calibri"/>
                <a:sym typeface="Calibri"/>
              </a:defRPr>
            </a:lvl7pPr>
            <a:lvl8pPr indent="0" lvl="7" marL="0" marR="0" rtl="0" algn="r">
              <a:spcBef>
                <a:spcPts val="0"/>
              </a:spcBef>
              <a:buNone/>
              <a:defRPr b="0" i="0" sz="950">
                <a:solidFill>
                  <a:srgbClr val="3C3C3C"/>
                </a:solidFill>
                <a:latin typeface="Calibri"/>
                <a:ea typeface="Calibri"/>
                <a:cs typeface="Calibri"/>
                <a:sym typeface="Calibri"/>
              </a:defRPr>
            </a:lvl8pPr>
            <a:lvl9pPr indent="0" lvl="8" marL="0" marR="0" rtl="0" algn="r">
              <a:spcBef>
                <a:spcPts val="0"/>
              </a:spcBef>
              <a:buNone/>
              <a:defRPr b="0" i="0" sz="950">
                <a:solidFill>
                  <a:srgbClr val="3C3C3C"/>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
        <p:nvSpPr>
          <p:cNvPr id="72" name="Google Shape;72;p14"/>
          <p:cNvSpPr/>
          <p:nvPr/>
        </p:nvSpPr>
        <p:spPr>
          <a:xfrm>
            <a:off x="4152612" y="0"/>
            <a:ext cx="1511400" cy="36000"/>
          </a:xfrm>
          <a:prstGeom prst="rect">
            <a:avLst/>
          </a:prstGeom>
          <a:solidFill>
            <a:srgbClr val="1C304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73" name="Google Shape;73;p14"/>
          <p:cNvSpPr/>
          <p:nvPr/>
        </p:nvSpPr>
        <p:spPr>
          <a:xfrm>
            <a:off x="7920205" y="0"/>
            <a:ext cx="4223400" cy="36000"/>
          </a:xfrm>
          <a:prstGeom prst="rect">
            <a:avLst/>
          </a:prstGeom>
          <a:solidFill>
            <a:srgbClr val="B5892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74" name="Google Shape;74;p14"/>
          <p:cNvSpPr/>
          <p:nvPr/>
        </p:nvSpPr>
        <p:spPr>
          <a:xfrm>
            <a:off x="11202275" y="0"/>
            <a:ext cx="996900" cy="36000"/>
          </a:xfrm>
          <a:prstGeom prst="rect">
            <a:avLst/>
          </a:prstGeom>
          <a:solidFill>
            <a:srgbClr val="75A5D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75" name="Google Shape;75;p14"/>
          <p:cNvSpPr/>
          <p:nvPr/>
        </p:nvSpPr>
        <p:spPr>
          <a:xfrm>
            <a:off x="2543607" y="0"/>
            <a:ext cx="1354800" cy="36000"/>
          </a:xfrm>
          <a:prstGeom prst="rect">
            <a:avLst/>
          </a:prstGeom>
          <a:solidFill>
            <a:srgbClr val="B5892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76" name="Google Shape;76;p14"/>
          <p:cNvSpPr/>
          <p:nvPr/>
        </p:nvSpPr>
        <p:spPr>
          <a:xfrm>
            <a:off x="9552385" y="0"/>
            <a:ext cx="1738200" cy="36000"/>
          </a:xfrm>
          <a:prstGeom prst="rect">
            <a:avLst/>
          </a:prstGeom>
          <a:solidFill>
            <a:srgbClr val="1C304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77" name="Google Shape;77;p14"/>
          <p:cNvSpPr/>
          <p:nvPr/>
        </p:nvSpPr>
        <p:spPr>
          <a:xfrm>
            <a:off x="6960098" y="0"/>
            <a:ext cx="1523700" cy="36000"/>
          </a:xfrm>
          <a:prstGeom prst="rect">
            <a:avLst/>
          </a:prstGeom>
          <a:solidFill>
            <a:srgbClr val="75A5D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78" name="Google Shape;78;p14"/>
          <p:cNvSpPr/>
          <p:nvPr/>
        </p:nvSpPr>
        <p:spPr>
          <a:xfrm>
            <a:off x="1701959" y="-2"/>
            <a:ext cx="841500" cy="36000"/>
          </a:xfrm>
          <a:prstGeom prst="rect">
            <a:avLst/>
          </a:prstGeom>
          <a:solidFill>
            <a:srgbClr val="1C304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79" name="Google Shape;79;p14"/>
          <p:cNvSpPr/>
          <p:nvPr/>
        </p:nvSpPr>
        <p:spPr>
          <a:xfrm>
            <a:off x="857970" y="0"/>
            <a:ext cx="854100" cy="36000"/>
          </a:xfrm>
          <a:prstGeom prst="rect">
            <a:avLst/>
          </a:prstGeom>
          <a:solidFill>
            <a:srgbClr val="75A5D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80" name="Google Shape;80;p14"/>
          <p:cNvSpPr/>
          <p:nvPr/>
        </p:nvSpPr>
        <p:spPr>
          <a:xfrm>
            <a:off x="3454402" y="0"/>
            <a:ext cx="854100" cy="36000"/>
          </a:xfrm>
          <a:prstGeom prst="rect">
            <a:avLst/>
          </a:prstGeom>
          <a:solidFill>
            <a:srgbClr val="75A5D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81" name="Google Shape;81;p14"/>
          <p:cNvSpPr/>
          <p:nvPr/>
        </p:nvSpPr>
        <p:spPr>
          <a:xfrm>
            <a:off x="5663973" y="0"/>
            <a:ext cx="1403400" cy="36000"/>
          </a:xfrm>
          <a:prstGeom prst="rect">
            <a:avLst/>
          </a:prstGeom>
          <a:solidFill>
            <a:srgbClr val="B5892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82" name="Google Shape;82;p14"/>
          <p:cNvSpPr/>
          <p:nvPr/>
        </p:nvSpPr>
        <p:spPr>
          <a:xfrm>
            <a:off x="9810659" y="0"/>
            <a:ext cx="221700" cy="36000"/>
          </a:xfrm>
          <a:prstGeom prst="rect">
            <a:avLst/>
          </a:prstGeom>
          <a:solidFill>
            <a:srgbClr val="75A5D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83" name="Google Shape;83;p14"/>
          <p:cNvSpPr/>
          <p:nvPr/>
        </p:nvSpPr>
        <p:spPr>
          <a:xfrm>
            <a:off x="-181" y="-2"/>
            <a:ext cx="858300" cy="36000"/>
          </a:xfrm>
          <a:prstGeom prst="rect">
            <a:avLst/>
          </a:prstGeom>
          <a:solidFill>
            <a:srgbClr val="B5892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id="84" name="Google Shape;84;p14"/>
          <p:cNvPicPr preferRelativeResize="0"/>
          <p:nvPr/>
        </p:nvPicPr>
        <p:blipFill rotWithShape="1">
          <a:blip r:embed="rId2">
            <a:alphaModFix/>
          </a:blip>
          <a:srcRect b="0" l="0" r="0" t="0"/>
          <a:stretch/>
        </p:blipFill>
        <p:spPr>
          <a:xfrm>
            <a:off x="107504" y="120788"/>
            <a:ext cx="2808312" cy="754672"/>
          </a:xfrm>
          <a:prstGeom prst="rect">
            <a:avLst/>
          </a:prstGeom>
          <a:noFill/>
          <a:ln>
            <a:noFill/>
          </a:ln>
        </p:spPr>
      </p:pic>
      <p:pic>
        <p:nvPicPr>
          <p:cNvPr id="85" name="Google Shape;85;p14"/>
          <p:cNvPicPr preferRelativeResize="0"/>
          <p:nvPr/>
        </p:nvPicPr>
        <p:blipFill rotWithShape="1">
          <a:blip r:embed="rId3">
            <a:alphaModFix/>
          </a:blip>
          <a:srcRect b="0" l="0" r="0" t="0"/>
          <a:stretch/>
        </p:blipFill>
        <p:spPr>
          <a:xfrm>
            <a:off x="0" y="6826217"/>
            <a:ext cx="12192002" cy="31783"/>
          </a:xfrm>
          <a:prstGeom prst="rect">
            <a:avLst/>
          </a:prstGeom>
          <a:noFill/>
          <a:ln>
            <a:noFill/>
          </a:ln>
        </p:spPr>
      </p:pic>
      <p:sp>
        <p:nvSpPr>
          <p:cNvPr id="86" name="Google Shape;86;p14"/>
          <p:cNvSpPr txBox="1"/>
          <p:nvPr>
            <p:ph idx="2" type="body"/>
          </p:nvPr>
        </p:nvSpPr>
        <p:spPr>
          <a:xfrm>
            <a:off x="3221038" y="192857"/>
            <a:ext cx="8635500" cy="823500"/>
          </a:xfrm>
          <a:prstGeom prst="rect">
            <a:avLst/>
          </a:prstGeom>
          <a:noFill/>
          <a:ln>
            <a:noFill/>
          </a:ln>
        </p:spPr>
        <p:txBody>
          <a:bodyPr anchorCtr="0" anchor="t" bIns="121900" lIns="121900" spcFirstLastPara="1" rIns="121900" wrap="square" tIns="121900"/>
          <a:lstStyle>
            <a:lvl1pPr indent="-228600" lvl="0" marL="457200" marR="0" rtl="0" algn="l">
              <a:spcBef>
                <a:spcPts val="640"/>
              </a:spcBef>
              <a:spcAft>
                <a:spcPts val="0"/>
              </a:spcAft>
              <a:buClr>
                <a:srgbClr val="1C3046"/>
              </a:buClr>
              <a:buSzPts val="3200"/>
              <a:buFont typeface="Arial"/>
              <a:buNone/>
              <a:defRPr b="1" i="0" sz="3200" u="none" cap="none" strike="noStrike">
                <a:solidFill>
                  <a:srgbClr val="1C3046"/>
                </a:solidFill>
                <a:latin typeface="Calibri"/>
                <a:ea typeface="Calibri"/>
                <a:cs typeface="Calibri"/>
                <a:sym typeface="Calibri"/>
              </a:defRPr>
            </a:lvl1pPr>
            <a:lvl2pPr indent="-406400" lvl="1" marL="914400" marR="0" rtl="0" algn="l">
              <a:spcBef>
                <a:spcPts val="21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21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21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21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21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21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21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2100"/>
              </a:spcBef>
              <a:spcAft>
                <a:spcPts val="210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_Slide_2" showMasterSp="0">
  <p:cSld name="Content_Slide_2">
    <p:spTree>
      <p:nvGrpSpPr>
        <p:cNvPr id="87" name="Shape 87"/>
        <p:cNvGrpSpPr/>
        <p:nvPr/>
      </p:nvGrpSpPr>
      <p:grpSpPr>
        <a:xfrm>
          <a:off x="0" y="0"/>
          <a:ext cx="0" cy="0"/>
          <a:chOff x="0" y="0"/>
          <a:chExt cx="0" cy="0"/>
        </a:xfrm>
      </p:grpSpPr>
      <p:sp>
        <p:nvSpPr>
          <p:cNvPr id="88" name="Google Shape;88;p15"/>
          <p:cNvSpPr/>
          <p:nvPr/>
        </p:nvSpPr>
        <p:spPr>
          <a:xfrm>
            <a:off x="11414248" y="6376243"/>
            <a:ext cx="442500" cy="293100"/>
          </a:xfrm>
          <a:prstGeom prst="rect">
            <a:avLst/>
          </a:prstGeom>
          <a:solidFill>
            <a:srgbClr val="1D2F45">
              <a:alpha val="25880"/>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350">
              <a:solidFill>
                <a:srgbClr val="A5A5A5"/>
              </a:solidFill>
              <a:latin typeface="Calibri"/>
              <a:ea typeface="Calibri"/>
              <a:cs typeface="Calibri"/>
              <a:sym typeface="Calibri"/>
            </a:endParaRPr>
          </a:p>
        </p:txBody>
      </p:sp>
      <p:sp>
        <p:nvSpPr>
          <p:cNvPr id="89" name="Google Shape;89;p15"/>
          <p:cNvSpPr/>
          <p:nvPr/>
        </p:nvSpPr>
        <p:spPr>
          <a:xfrm>
            <a:off x="4152612" y="0"/>
            <a:ext cx="1511400" cy="36000"/>
          </a:xfrm>
          <a:prstGeom prst="rect">
            <a:avLst/>
          </a:prstGeom>
          <a:solidFill>
            <a:srgbClr val="1C304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90" name="Google Shape;90;p15"/>
          <p:cNvSpPr/>
          <p:nvPr/>
        </p:nvSpPr>
        <p:spPr>
          <a:xfrm>
            <a:off x="7920205" y="0"/>
            <a:ext cx="4223400" cy="36000"/>
          </a:xfrm>
          <a:prstGeom prst="rect">
            <a:avLst/>
          </a:prstGeom>
          <a:solidFill>
            <a:srgbClr val="B5892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91" name="Google Shape;91;p15"/>
          <p:cNvSpPr/>
          <p:nvPr/>
        </p:nvSpPr>
        <p:spPr>
          <a:xfrm>
            <a:off x="11202275" y="0"/>
            <a:ext cx="996900" cy="36000"/>
          </a:xfrm>
          <a:prstGeom prst="rect">
            <a:avLst/>
          </a:prstGeom>
          <a:solidFill>
            <a:srgbClr val="75A5D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92" name="Google Shape;92;p15"/>
          <p:cNvSpPr/>
          <p:nvPr/>
        </p:nvSpPr>
        <p:spPr>
          <a:xfrm>
            <a:off x="2543607" y="0"/>
            <a:ext cx="1354800" cy="36000"/>
          </a:xfrm>
          <a:prstGeom prst="rect">
            <a:avLst/>
          </a:prstGeom>
          <a:solidFill>
            <a:srgbClr val="B5892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93" name="Google Shape;93;p15"/>
          <p:cNvSpPr/>
          <p:nvPr/>
        </p:nvSpPr>
        <p:spPr>
          <a:xfrm>
            <a:off x="9552385" y="0"/>
            <a:ext cx="1738200" cy="36000"/>
          </a:xfrm>
          <a:prstGeom prst="rect">
            <a:avLst/>
          </a:prstGeom>
          <a:solidFill>
            <a:srgbClr val="1C304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94" name="Google Shape;94;p15"/>
          <p:cNvSpPr/>
          <p:nvPr/>
        </p:nvSpPr>
        <p:spPr>
          <a:xfrm>
            <a:off x="6960098" y="0"/>
            <a:ext cx="1523700" cy="36000"/>
          </a:xfrm>
          <a:prstGeom prst="rect">
            <a:avLst/>
          </a:prstGeom>
          <a:solidFill>
            <a:srgbClr val="75A5D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95" name="Google Shape;95;p15"/>
          <p:cNvSpPr/>
          <p:nvPr/>
        </p:nvSpPr>
        <p:spPr>
          <a:xfrm>
            <a:off x="1701959" y="-2"/>
            <a:ext cx="841500" cy="36000"/>
          </a:xfrm>
          <a:prstGeom prst="rect">
            <a:avLst/>
          </a:prstGeom>
          <a:solidFill>
            <a:srgbClr val="1C304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96" name="Google Shape;96;p15"/>
          <p:cNvSpPr/>
          <p:nvPr/>
        </p:nvSpPr>
        <p:spPr>
          <a:xfrm>
            <a:off x="857970" y="0"/>
            <a:ext cx="854100" cy="36000"/>
          </a:xfrm>
          <a:prstGeom prst="rect">
            <a:avLst/>
          </a:prstGeom>
          <a:solidFill>
            <a:srgbClr val="75A5D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97" name="Google Shape;97;p15"/>
          <p:cNvSpPr/>
          <p:nvPr/>
        </p:nvSpPr>
        <p:spPr>
          <a:xfrm>
            <a:off x="3454402" y="0"/>
            <a:ext cx="854100" cy="36000"/>
          </a:xfrm>
          <a:prstGeom prst="rect">
            <a:avLst/>
          </a:prstGeom>
          <a:solidFill>
            <a:srgbClr val="75A5D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98" name="Google Shape;98;p15"/>
          <p:cNvSpPr/>
          <p:nvPr/>
        </p:nvSpPr>
        <p:spPr>
          <a:xfrm>
            <a:off x="5663973" y="0"/>
            <a:ext cx="1403400" cy="36000"/>
          </a:xfrm>
          <a:prstGeom prst="rect">
            <a:avLst/>
          </a:prstGeom>
          <a:solidFill>
            <a:srgbClr val="B5892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99" name="Google Shape;99;p15"/>
          <p:cNvSpPr/>
          <p:nvPr/>
        </p:nvSpPr>
        <p:spPr>
          <a:xfrm>
            <a:off x="9810659" y="0"/>
            <a:ext cx="221700" cy="36000"/>
          </a:xfrm>
          <a:prstGeom prst="rect">
            <a:avLst/>
          </a:prstGeom>
          <a:solidFill>
            <a:srgbClr val="75A5D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00" name="Google Shape;100;p15"/>
          <p:cNvSpPr/>
          <p:nvPr/>
        </p:nvSpPr>
        <p:spPr>
          <a:xfrm>
            <a:off x="-181" y="-2"/>
            <a:ext cx="858300" cy="36000"/>
          </a:xfrm>
          <a:prstGeom prst="rect">
            <a:avLst/>
          </a:prstGeom>
          <a:solidFill>
            <a:srgbClr val="B5892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01" name="Google Shape;101;p15"/>
          <p:cNvSpPr txBox="1"/>
          <p:nvPr>
            <p:ph idx="10" type="dt"/>
          </p:nvPr>
        </p:nvSpPr>
        <p:spPr>
          <a:xfrm>
            <a:off x="335360" y="6381328"/>
            <a:ext cx="2844900" cy="288000"/>
          </a:xfrm>
          <a:prstGeom prst="rect">
            <a:avLst/>
          </a:prstGeom>
          <a:noFill/>
          <a:ln>
            <a:noFill/>
          </a:ln>
        </p:spPr>
        <p:txBody>
          <a:bodyPr anchorCtr="0" anchor="t" bIns="91425" lIns="91425" spcFirstLastPara="1" rIns="91425" wrap="square" tIns="91425"/>
          <a:lstStyle>
            <a:lvl1pPr lvl="0" marR="0" rtl="0" algn="l">
              <a:spcBef>
                <a:spcPts val="0"/>
              </a:spcBef>
              <a:spcAft>
                <a:spcPts val="0"/>
              </a:spcAft>
              <a:buSzPts val="1400"/>
              <a:buNone/>
              <a:defRPr b="0" i="0" sz="950">
                <a:solidFill>
                  <a:srgbClr val="3C3C3C"/>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2" name="Google Shape;102;p15"/>
          <p:cNvSpPr txBox="1"/>
          <p:nvPr>
            <p:ph idx="11" type="ftr"/>
          </p:nvPr>
        </p:nvSpPr>
        <p:spPr>
          <a:xfrm>
            <a:off x="4165600" y="6381328"/>
            <a:ext cx="3860700" cy="288000"/>
          </a:xfrm>
          <a:prstGeom prst="rect">
            <a:avLst/>
          </a:prstGeom>
          <a:noFill/>
          <a:ln>
            <a:noFill/>
          </a:ln>
        </p:spPr>
        <p:txBody>
          <a:bodyPr anchorCtr="0" anchor="t" bIns="91425" lIns="91425" spcFirstLastPara="1" rIns="91425" wrap="square" tIns="91425"/>
          <a:lstStyle>
            <a:lvl1pPr lvl="0" marR="0" rtl="0" algn="l">
              <a:spcBef>
                <a:spcPts val="0"/>
              </a:spcBef>
              <a:spcAft>
                <a:spcPts val="0"/>
              </a:spcAft>
              <a:buSzPts val="1400"/>
              <a:buNone/>
              <a:defRPr b="0" i="0" sz="950">
                <a:solidFill>
                  <a:srgbClr val="3C3C3C"/>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cxnSp>
        <p:nvCxnSpPr>
          <p:cNvPr id="103" name="Google Shape;103;p15"/>
          <p:cNvCxnSpPr/>
          <p:nvPr/>
        </p:nvCxnSpPr>
        <p:spPr>
          <a:xfrm rot="10800000">
            <a:off x="335440" y="6376231"/>
            <a:ext cx="11521200" cy="5100"/>
          </a:xfrm>
          <a:prstGeom prst="straightConnector1">
            <a:avLst/>
          </a:prstGeom>
          <a:noFill/>
          <a:ln cap="flat" cmpd="sng" w="12700">
            <a:solidFill>
              <a:srgbClr val="1D2F45"/>
            </a:solidFill>
            <a:prstDash val="solid"/>
            <a:round/>
            <a:headEnd len="sm" w="sm" type="none"/>
            <a:tailEnd len="sm" w="sm" type="none"/>
          </a:ln>
        </p:spPr>
      </p:cxnSp>
      <p:sp>
        <p:nvSpPr>
          <p:cNvPr id="104" name="Google Shape;104;p15"/>
          <p:cNvSpPr txBox="1"/>
          <p:nvPr>
            <p:ph idx="12" type="sldNum"/>
          </p:nvPr>
        </p:nvSpPr>
        <p:spPr>
          <a:xfrm>
            <a:off x="8737600" y="6381328"/>
            <a:ext cx="3119100" cy="288000"/>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buNone/>
              <a:defRPr b="0" i="0" sz="950">
                <a:solidFill>
                  <a:srgbClr val="3C3C3C"/>
                </a:solidFill>
                <a:latin typeface="Calibri"/>
                <a:ea typeface="Calibri"/>
                <a:cs typeface="Calibri"/>
                <a:sym typeface="Calibri"/>
              </a:defRPr>
            </a:lvl1pPr>
            <a:lvl2pPr indent="0" lvl="1" marL="0" marR="0" rtl="0" algn="r">
              <a:spcBef>
                <a:spcPts val="0"/>
              </a:spcBef>
              <a:buNone/>
              <a:defRPr b="0" i="0" sz="950">
                <a:solidFill>
                  <a:srgbClr val="3C3C3C"/>
                </a:solidFill>
                <a:latin typeface="Calibri"/>
                <a:ea typeface="Calibri"/>
                <a:cs typeface="Calibri"/>
                <a:sym typeface="Calibri"/>
              </a:defRPr>
            </a:lvl2pPr>
            <a:lvl3pPr indent="0" lvl="2" marL="0" marR="0" rtl="0" algn="r">
              <a:spcBef>
                <a:spcPts val="0"/>
              </a:spcBef>
              <a:buNone/>
              <a:defRPr b="0" i="0" sz="950">
                <a:solidFill>
                  <a:srgbClr val="3C3C3C"/>
                </a:solidFill>
                <a:latin typeface="Calibri"/>
                <a:ea typeface="Calibri"/>
                <a:cs typeface="Calibri"/>
                <a:sym typeface="Calibri"/>
              </a:defRPr>
            </a:lvl3pPr>
            <a:lvl4pPr indent="0" lvl="3" marL="0" marR="0" rtl="0" algn="r">
              <a:spcBef>
                <a:spcPts val="0"/>
              </a:spcBef>
              <a:buNone/>
              <a:defRPr b="0" i="0" sz="950">
                <a:solidFill>
                  <a:srgbClr val="3C3C3C"/>
                </a:solidFill>
                <a:latin typeface="Calibri"/>
                <a:ea typeface="Calibri"/>
                <a:cs typeface="Calibri"/>
                <a:sym typeface="Calibri"/>
              </a:defRPr>
            </a:lvl4pPr>
            <a:lvl5pPr indent="0" lvl="4" marL="0" marR="0" rtl="0" algn="r">
              <a:spcBef>
                <a:spcPts val="0"/>
              </a:spcBef>
              <a:buNone/>
              <a:defRPr b="0" i="0" sz="950">
                <a:solidFill>
                  <a:srgbClr val="3C3C3C"/>
                </a:solidFill>
                <a:latin typeface="Calibri"/>
                <a:ea typeface="Calibri"/>
                <a:cs typeface="Calibri"/>
                <a:sym typeface="Calibri"/>
              </a:defRPr>
            </a:lvl5pPr>
            <a:lvl6pPr indent="0" lvl="5" marL="0" marR="0" rtl="0" algn="r">
              <a:spcBef>
                <a:spcPts val="0"/>
              </a:spcBef>
              <a:buNone/>
              <a:defRPr b="0" i="0" sz="950">
                <a:solidFill>
                  <a:srgbClr val="3C3C3C"/>
                </a:solidFill>
                <a:latin typeface="Calibri"/>
                <a:ea typeface="Calibri"/>
                <a:cs typeface="Calibri"/>
                <a:sym typeface="Calibri"/>
              </a:defRPr>
            </a:lvl6pPr>
            <a:lvl7pPr indent="0" lvl="6" marL="0" marR="0" rtl="0" algn="r">
              <a:spcBef>
                <a:spcPts val="0"/>
              </a:spcBef>
              <a:buNone/>
              <a:defRPr b="0" i="0" sz="950">
                <a:solidFill>
                  <a:srgbClr val="3C3C3C"/>
                </a:solidFill>
                <a:latin typeface="Calibri"/>
                <a:ea typeface="Calibri"/>
                <a:cs typeface="Calibri"/>
                <a:sym typeface="Calibri"/>
              </a:defRPr>
            </a:lvl7pPr>
            <a:lvl8pPr indent="0" lvl="7" marL="0" marR="0" rtl="0" algn="r">
              <a:spcBef>
                <a:spcPts val="0"/>
              </a:spcBef>
              <a:buNone/>
              <a:defRPr b="0" i="0" sz="950">
                <a:solidFill>
                  <a:srgbClr val="3C3C3C"/>
                </a:solidFill>
                <a:latin typeface="Calibri"/>
                <a:ea typeface="Calibri"/>
                <a:cs typeface="Calibri"/>
                <a:sym typeface="Calibri"/>
              </a:defRPr>
            </a:lvl8pPr>
            <a:lvl9pPr indent="0" lvl="8" marL="0" marR="0" rtl="0" algn="r">
              <a:spcBef>
                <a:spcPts val="0"/>
              </a:spcBef>
              <a:buNone/>
              <a:defRPr b="0" i="0" sz="950">
                <a:solidFill>
                  <a:srgbClr val="3C3C3C"/>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id="105" name="Google Shape;105;p15"/>
          <p:cNvPicPr preferRelativeResize="0"/>
          <p:nvPr/>
        </p:nvPicPr>
        <p:blipFill rotWithShape="1">
          <a:blip r:embed="rId2">
            <a:alphaModFix/>
          </a:blip>
          <a:srcRect b="0" l="0" r="0" t="0"/>
          <a:stretch/>
        </p:blipFill>
        <p:spPr>
          <a:xfrm>
            <a:off x="107504" y="120788"/>
            <a:ext cx="2808312" cy="754672"/>
          </a:xfrm>
          <a:prstGeom prst="rect">
            <a:avLst/>
          </a:prstGeom>
          <a:noFill/>
          <a:ln>
            <a:noFill/>
          </a:ln>
        </p:spPr>
      </p:pic>
      <p:pic>
        <p:nvPicPr>
          <p:cNvPr id="106" name="Google Shape;106;p15"/>
          <p:cNvPicPr preferRelativeResize="0"/>
          <p:nvPr/>
        </p:nvPicPr>
        <p:blipFill rotWithShape="1">
          <a:blip r:embed="rId3">
            <a:alphaModFix/>
          </a:blip>
          <a:srcRect b="0" l="0" r="0" t="0"/>
          <a:stretch/>
        </p:blipFill>
        <p:spPr>
          <a:xfrm>
            <a:off x="0" y="6826217"/>
            <a:ext cx="12192002" cy="31783"/>
          </a:xfrm>
          <a:prstGeom prst="rect">
            <a:avLst/>
          </a:prstGeom>
          <a:noFill/>
          <a:ln>
            <a:noFill/>
          </a:ln>
        </p:spPr>
      </p:pic>
      <p:sp>
        <p:nvSpPr>
          <p:cNvPr id="107" name="Google Shape;107;p15"/>
          <p:cNvSpPr txBox="1"/>
          <p:nvPr>
            <p:ph idx="1" type="body"/>
          </p:nvPr>
        </p:nvSpPr>
        <p:spPr>
          <a:xfrm>
            <a:off x="287355" y="1340771"/>
            <a:ext cx="5664600" cy="4782900"/>
          </a:xfrm>
          <a:prstGeom prst="rect">
            <a:avLst/>
          </a:prstGeom>
          <a:noFill/>
          <a:ln>
            <a:noFill/>
          </a:ln>
        </p:spPr>
        <p:txBody>
          <a:bodyPr anchorCtr="0" anchor="t" bIns="121900" lIns="121900" spcFirstLastPara="1" rIns="121900" wrap="square" tIns="121900"/>
          <a:lstStyle>
            <a:lvl1pPr indent="-406400" lvl="0" marL="457200" marR="0" rtl="0" algn="l">
              <a:spcBef>
                <a:spcPts val="560"/>
              </a:spcBef>
              <a:spcAft>
                <a:spcPts val="0"/>
              </a:spcAft>
              <a:buClr>
                <a:srgbClr val="3C3C3C"/>
              </a:buClr>
              <a:buSzPts val="2800"/>
              <a:buFont typeface="Arial"/>
              <a:buChar char="•"/>
              <a:defRPr b="0" i="0" sz="2800" u="none" cap="none" strike="noStrike">
                <a:solidFill>
                  <a:srgbClr val="3C3C3C"/>
                </a:solidFill>
                <a:latin typeface="Calibri"/>
                <a:ea typeface="Calibri"/>
                <a:cs typeface="Calibri"/>
                <a:sym typeface="Calibri"/>
              </a:defRPr>
            </a:lvl1pPr>
            <a:lvl2pPr indent="-393700" lvl="1" marL="914400" marR="0" rtl="0" algn="l">
              <a:spcBef>
                <a:spcPts val="2100"/>
              </a:spcBef>
              <a:spcAft>
                <a:spcPts val="0"/>
              </a:spcAft>
              <a:buClr>
                <a:srgbClr val="3C3C3C"/>
              </a:buClr>
              <a:buSzPts val="2600"/>
              <a:buFont typeface="Calibri"/>
              <a:buChar char="-"/>
              <a:defRPr b="0" i="0" sz="2600" u="none" cap="none" strike="noStrike">
                <a:solidFill>
                  <a:srgbClr val="3C3C3C"/>
                </a:solidFill>
                <a:latin typeface="Calibri"/>
                <a:ea typeface="Calibri"/>
                <a:cs typeface="Calibri"/>
                <a:sym typeface="Calibri"/>
              </a:defRPr>
            </a:lvl2pPr>
            <a:lvl3pPr indent="-350519" lvl="2" marL="1371600" marR="0" rtl="0" algn="l">
              <a:spcBef>
                <a:spcPts val="2100"/>
              </a:spcBef>
              <a:spcAft>
                <a:spcPts val="0"/>
              </a:spcAft>
              <a:buClr>
                <a:srgbClr val="3C3C3C"/>
              </a:buClr>
              <a:buSzPts val="1920"/>
              <a:buFont typeface="Noto Sans Symbols"/>
              <a:buChar char="▪"/>
              <a:defRPr b="0" i="0" sz="2400" u="none" cap="none" strike="noStrike">
                <a:solidFill>
                  <a:srgbClr val="3C3C3C"/>
                </a:solidFill>
                <a:latin typeface="Calibri"/>
                <a:ea typeface="Calibri"/>
                <a:cs typeface="Calibri"/>
                <a:sym typeface="Calibri"/>
              </a:defRPr>
            </a:lvl3pPr>
            <a:lvl4pPr indent="-228600" lvl="3" marL="1828800" marR="0" rtl="0" algn="l">
              <a:lnSpc>
                <a:spcPct val="100000"/>
              </a:lnSpc>
              <a:spcBef>
                <a:spcPts val="2100"/>
              </a:spcBef>
              <a:spcAft>
                <a:spcPts val="0"/>
              </a:spcAft>
              <a:buClr>
                <a:srgbClr val="3C3C3C"/>
              </a:buClr>
              <a:buSzPts val="1960"/>
              <a:buFont typeface="Arial"/>
              <a:buNone/>
              <a:defRPr b="0" i="0" sz="2800" u="none" cap="none" strike="noStrike">
                <a:solidFill>
                  <a:srgbClr val="3C3C3C"/>
                </a:solidFill>
                <a:latin typeface="Calibri"/>
                <a:ea typeface="Calibri"/>
                <a:cs typeface="Calibri"/>
                <a:sym typeface="Calibri"/>
              </a:defRPr>
            </a:lvl4pPr>
            <a:lvl5pPr indent="-228600" lvl="4" marL="2286000" marR="0" rtl="0" algn="l">
              <a:lnSpc>
                <a:spcPct val="100000"/>
              </a:lnSpc>
              <a:spcBef>
                <a:spcPts val="560"/>
              </a:spcBef>
              <a:spcAft>
                <a:spcPts val="0"/>
              </a:spcAft>
              <a:buClr>
                <a:srgbClr val="3C3C3C"/>
              </a:buClr>
              <a:buSzPts val="2240"/>
              <a:buFont typeface="Arial"/>
              <a:buNone/>
              <a:defRPr b="0" i="0" sz="2800" u="none" cap="none" strike="noStrike">
                <a:solidFill>
                  <a:srgbClr val="3C3C3C"/>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21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21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2100"/>
              </a:spcBef>
              <a:spcAft>
                <a:spcPts val="210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08" name="Google Shape;108;p15"/>
          <p:cNvSpPr txBox="1"/>
          <p:nvPr>
            <p:ph idx="2" type="body"/>
          </p:nvPr>
        </p:nvSpPr>
        <p:spPr>
          <a:xfrm>
            <a:off x="3221038" y="192857"/>
            <a:ext cx="8635500" cy="823500"/>
          </a:xfrm>
          <a:prstGeom prst="rect">
            <a:avLst/>
          </a:prstGeom>
          <a:noFill/>
          <a:ln>
            <a:noFill/>
          </a:ln>
        </p:spPr>
        <p:txBody>
          <a:bodyPr anchorCtr="0" anchor="t" bIns="121900" lIns="121900" spcFirstLastPara="1" rIns="121900" wrap="square" tIns="121900"/>
          <a:lstStyle>
            <a:lvl1pPr indent="-228600" lvl="0" marL="457200" marR="0" rtl="0" algn="l">
              <a:spcBef>
                <a:spcPts val="640"/>
              </a:spcBef>
              <a:spcAft>
                <a:spcPts val="0"/>
              </a:spcAft>
              <a:buClr>
                <a:srgbClr val="1C3046"/>
              </a:buClr>
              <a:buSzPts val="3200"/>
              <a:buFont typeface="Arial"/>
              <a:buNone/>
              <a:defRPr b="1" i="0" sz="3200" u="none" cap="none" strike="noStrike">
                <a:solidFill>
                  <a:srgbClr val="1C3046"/>
                </a:solidFill>
                <a:latin typeface="Calibri"/>
                <a:ea typeface="Calibri"/>
                <a:cs typeface="Calibri"/>
                <a:sym typeface="Calibri"/>
              </a:defRPr>
            </a:lvl1pPr>
            <a:lvl2pPr indent="-406400" lvl="1" marL="914400" marR="0" rtl="0" algn="l">
              <a:spcBef>
                <a:spcPts val="21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21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21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21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21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21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21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2100"/>
              </a:spcBef>
              <a:spcAft>
                <a:spcPts val="210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09" name="Google Shape;109;p15"/>
          <p:cNvSpPr txBox="1"/>
          <p:nvPr>
            <p:ph idx="3" type="body"/>
          </p:nvPr>
        </p:nvSpPr>
        <p:spPr>
          <a:xfrm>
            <a:off x="6168008" y="1340771"/>
            <a:ext cx="5664600" cy="4782900"/>
          </a:xfrm>
          <a:prstGeom prst="rect">
            <a:avLst/>
          </a:prstGeom>
          <a:noFill/>
          <a:ln>
            <a:noFill/>
          </a:ln>
        </p:spPr>
        <p:txBody>
          <a:bodyPr anchorCtr="0" anchor="t" bIns="121900" lIns="121900" spcFirstLastPara="1" rIns="121900" wrap="square" tIns="121900"/>
          <a:lstStyle>
            <a:lvl1pPr indent="-406400" lvl="0" marL="457200" marR="0" rtl="0" algn="l">
              <a:spcBef>
                <a:spcPts val="560"/>
              </a:spcBef>
              <a:spcAft>
                <a:spcPts val="0"/>
              </a:spcAft>
              <a:buClr>
                <a:srgbClr val="3C3C3C"/>
              </a:buClr>
              <a:buSzPts val="2800"/>
              <a:buFont typeface="Arial"/>
              <a:buChar char="•"/>
              <a:defRPr b="0" i="0" sz="2800" u="none" cap="none" strike="noStrike">
                <a:solidFill>
                  <a:srgbClr val="3C3C3C"/>
                </a:solidFill>
                <a:latin typeface="Calibri"/>
                <a:ea typeface="Calibri"/>
                <a:cs typeface="Calibri"/>
                <a:sym typeface="Calibri"/>
              </a:defRPr>
            </a:lvl1pPr>
            <a:lvl2pPr indent="-377190" lvl="1" marL="914400" marR="0" rtl="0" algn="l">
              <a:spcBef>
                <a:spcPts val="2100"/>
              </a:spcBef>
              <a:spcAft>
                <a:spcPts val="0"/>
              </a:spcAft>
              <a:buClr>
                <a:srgbClr val="3C3C3C"/>
              </a:buClr>
              <a:buSzPts val="2340"/>
              <a:buFont typeface="Calibri"/>
              <a:buChar char="-"/>
              <a:defRPr b="0" i="0" sz="2600" u="none" cap="none" strike="noStrike">
                <a:solidFill>
                  <a:srgbClr val="3C3C3C"/>
                </a:solidFill>
                <a:latin typeface="Calibri"/>
                <a:ea typeface="Calibri"/>
                <a:cs typeface="Calibri"/>
                <a:sym typeface="Calibri"/>
              </a:defRPr>
            </a:lvl2pPr>
            <a:lvl3pPr indent="-350519" lvl="2" marL="1371600" marR="0" rtl="0" algn="l">
              <a:spcBef>
                <a:spcPts val="2100"/>
              </a:spcBef>
              <a:spcAft>
                <a:spcPts val="0"/>
              </a:spcAft>
              <a:buClr>
                <a:srgbClr val="3C3C3C"/>
              </a:buClr>
              <a:buSzPts val="1920"/>
              <a:buFont typeface="Noto Sans Symbols"/>
              <a:buChar char="▪"/>
              <a:defRPr b="0" i="0" sz="2400" u="none" cap="none" strike="noStrike">
                <a:solidFill>
                  <a:srgbClr val="3C3C3C"/>
                </a:solidFill>
                <a:latin typeface="Calibri"/>
                <a:ea typeface="Calibri"/>
                <a:cs typeface="Calibri"/>
                <a:sym typeface="Calibri"/>
              </a:defRPr>
            </a:lvl3pPr>
            <a:lvl4pPr indent="-228600" lvl="3" marL="1828800" marR="0" rtl="0" algn="l">
              <a:lnSpc>
                <a:spcPct val="100000"/>
              </a:lnSpc>
              <a:spcBef>
                <a:spcPts val="2100"/>
              </a:spcBef>
              <a:spcAft>
                <a:spcPts val="0"/>
              </a:spcAft>
              <a:buClr>
                <a:srgbClr val="3C3C3C"/>
              </a:buClr>
              <a:buSzPts val="1960"/>
              <a:buFont typeface="Arial"/>
              <a:buNone/>
              <a:defRPr b="0" i="0" sz="2800" u="none" cap="none" strike="noStrike">
                <a:solidFill>
                  <a:srgbClr val="3C3C3C"/>
                </a:solidFill>
                <a:latin typeface="Calibri"/>
                <a:ea typeface="Calibri"/>
                <a:cs typeface="Calibri"/>
                <a:sym typeface="Calibri"/>
              </a:defRPr>
            </a:lvl4pPr>
            <a:lvl5pPr indent="-228600" lvl="4" marL="2286000" marR="0" rtl="0" algn="l">
              <a:lnSpc>
                <a:spcPct val="100000"/>
              </a:lnSpc>
              <a:spcBef>
                <a:spcPts val="560"/>
              </a:spcBef>
              <a:spcAft>
                <a:spcPts val="0"/>
              </a:spcAft>
              <a:buClr>
                <a:srgbClr val="3C3C3C"/>
              </a:buClr>
              <a:buSzPts val="2240"/>
              <a:buFont typeface="Arial"/>
              <a:buNone/>
              <a:defRPr b="0" i="0" sz="2800" u="none" cap="none" strike="noStrike">
                <a:solidFill>
                  <a:srgbClr val="3C3C3C"/>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21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21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2100"/>
              </a:spcBef>
              <a:spcAft>
                <a:spcPts val="210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End Slide" showMasterSp="0">
  <p:cSld name="Customised Layout">
    <p:bg>
      <p:bgPr>
        <a:blipFill rotWithShape="1">
          <a:blip r:embed="rId2">
            <a:alphaModFix/>
          </a:blip>
          <a:stretch>
            <a:fillRect b="0" l="0" r="0" t="0"/>
          </a:stretch>
        </a:blipFill>
      </p:bgPr>
    </p:bg>
    <p:spTree>
      <p:nvGrpSpPr>
        <p:cNvPr id="110" name="Shape 110"/>
        <p:cNvGrpSpPr/>
        <p:nvPr/>
      </p:nvGrpSpPr>
      <p:grpSpPr>
        <a:xfrm>
          <a:off x="0" y="0"/>
          <a:ext cx="0" cy="0"/>
          <a:chOff x="0" y="0"/>
          <a:chExt cx="0" cy="0"/>
        </a:xfrm>
      </p:grpSpPr>
      <p:pic>
        <p:nvPicPr>
          <p:cNvPr id="111" name="Google Shape;111;p16"/>
          <p:cNvPicPr preferRelativeResize="0"/>
          <p:nvPr/>
        </p:nvPicPr>
        <p:blipFill rotWithShape="1">
          <a:blip r:embed="rId3">
            <a:alphaModFix/>
          </a:blip>
          <a:srcRect b="0" l="0" r="0" t="0"/>
          <a:stretch/>
        </p:blipFill>
        <p:spPr>
          <a:xfrm>
            <a:off x="4240358" y="5283380"/>
            <a:ext cx="630033" cy="578959"/>
          </a:xfrm>
          <a:prstGeom prst="rect">
            <a:avLst/>
          </a:prstGeom>
          <a:noFill/>
          <a:ln>
            <a:noFill/>
          </a:ln>
        </p:spPr>
      </p:pic>
      <p:pic>
        <p:nvPicPr>
          <p:cNvPr id="112" name="Google Shape;112;p16"/>
          <p:cNvPicPr preferRelativeResize="0"/>
          <p:nvPr/>
        </p:nvPicPr>
        <p:blipFill rotWithShape="1">
          <a:blip r:embed="rId4">
            <a:alphaModFix/>
          </a:blip>
          <a:srcRect b="0" l="0" r="0" t="0"/>
          <a:stretch/>
        </p:blipFill>
        <p:spPr>
          <a:xfrm>
            <a:off x="6114855" y="5266706"/>
            <a:ext cx="658903" cy="633228"/>
          </a:xfrm>
          <a:prstGeom prst="rect">
            <a:avLst/>
          </a:prstGeom>
          <a:noFill/>
          <a:ln>
            <a:noFill/>
          </a:ln>
        </p:spPr>
      </p:pic>
      <p:sp>
        <p:nvSpPr>
          <p:cNvPr id="113" name="Google Shape;113;p16"/>
          <p:cNvSpPr txBox="1"/>
          <p:nvPr/>
        </p:nvSpPr>
        <p:spPr>
          <a:xfrm>
            <a:off x="4730566" y="5383265"/>
            <a:ext cx="1553100" cy="4002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2000">
                <a:solidFill>
                  <a:srgbClr val="1C3046"/>
                </a:solidFill>
                <a:latin typeface="Calibri"/>
                <a:ea typeface="Calibri"/>
                <a:cs typeface="Calibri"/>
                <a:sym typeface="Calibri"/>
              </a:rPr>
              <a:t>eosc-hub.eu</a:t>
            </a:r>
            <a:endParaRPr/>
          </a:p>
        </p:txBody>
      </p:sp>
      <p:sp>
        <p:nvSpPr>
          <p:cNvPr id="114" name="Google Shape;114;p16"/>
          <p:cNvSpPr txBox="1"/>
          <p:nvPr/>
        </p:nvSpPr>
        <p:spPr>
          <a:xfrm>
            <a:off x="6571406" y="5372804"/>
            <a:ext cx="1625100" cy="4002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2000">
                <a:solidFill>
                  <a:srgbClr val="1C3046"/>
                </a:solidFill>
                <a:latin typeface="Calibri"/>
                <a:ea typeface="Calibri"/>
                <a:cs typeface="Calibri"/>
                <a:sym typeface="Calibri"/>
              </a:rPr>
              <a:t>@EOSC_eu</a:t>
            </a:r>
            <a:endParaRPr sz="2000">
              <a:solidFill>
                <a:srgbClr val="1C3046"/>
              </a:solidFill>
              <a:latin typeface="Calibri"/>
              <a:ea typeface="Calibri"/>
              <a:cs typeface="Calibri"/>
              <a:sym typeface="Calibri"/>
            </a:endParaRPr>
          </a:p>
        </p:txBody>
      </p:sp>
      <p:pic>
        <p:nvPicPr>
          <p:cNvPr id="115" name="Google Shape;115;p16"/>
          <p:cNvPicPr preferRelativeResize="0"/>
          <p:nvPr/>
        </p:nvPicPr>
        <p:blipFill rotWithShape="1">
          <a:blip r:embed="rId5">
            <a:alphaModFix/>
          </a:blip>
          <a:srcRect b="0" l="0" r="0" t="0"/>
          <a:stretch/>
        </p:blipFill>
        <p:spPr>
          <a:xfrm>
            <a:off x="5174869" y="2611412"/>
            <a:ext cx="1784961" cy="2231201"/>
          </a:xfrm>
          <a:prstGeom prst="rect">
            <a:avLst/>
          </a:prstGeom>
          <a:noFill/>
          <a:ln>
            <a:noFill/>
          </a:ln>
        </p:spPr>
      </p:pic>
      <p:cxnSp>
        <p:nvCxnSpPr>
          <p:cNvPr id="116" name="Google Shape;116;p16"/>
          <p:cNvCxnSpPr/>
          <p:nvPr/>
        </p:nvCxnSpPr>
        <p:spPr>
          <a:xfrm>
            <a:off x="913269" y="2958518"/>
            <a:ext cx="2112300" cy="0"/>
          </a:xfrm>
          <a:prstGeom prst="straightConnector1">
            <a:avLst/>
          </a:prstGeom>
          <a:noFill/>
          <a:ln cap="flat" cmpd="sng" w="25400">
            <a:solidFill>
              <a:srgbClr val="1D2F45"/>
            </a:solidFill>
            <a:prstDash val="solid"/>
            <a:round/>
            <a:headEnd len="sm" w="sm" type="none"/>
            <a:tailEnd len="sm" w="sm" type="none"/>
          </a:ln>
        </p:spPr>
      </p:cxnSp>
      <p:sp>
        <p:nvSpPr>
          <p:cNvPr id="117" name="Google Shape;117;p16"/>
          <p:cNvSpPr txBox="1"/>
          <p:nvPr>
            <p:ph idx="1" type="body"/>
          </p:nvPr>
        </p:nvSpPr>
        <p:spPr>
          <a:xfrm>
            <a:off x="7492315" y="2508667"/>
            <a:ext cx="3384600" cy="1171500"/>
          </a:xfrm>
          <a:prstGeom prst="rect">
            <a:avLst/>
          </a:prstGeom>
          <a:noFill/>
          <a:ln>
            <a:noFill/>
          </a:ln>
        </p:spPr>
        <p:txBody>
          <a:bodyPr anchorCtr="0" anchor="t" bIns="121900" lIns="121900" spcFirstLastPara="1" rIns="121900" wrap="square" tIns="121900"/>
          <a:lstStyle>
            <a:lvl1pPr indent="-228600" lvl="0" marL="457200" marR="0" rtl="0" algn="l">
              <a:spcBef>
                <a:spcPts val="24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1pPr>
            <a:lvl2pPr indent="-342900" lvl="1" marL="914400" marR="0" rtl="0" algn="l">
              <a:spcBef>
                <a:spcPts val="21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42900" lvl="2" marL="1371600" marR="0" rtl="0" algn="l">
              <a:spcBef>
                <a:spcPts val="21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3pPr>
            <a:lvl4pPr indent="-342900" lvl="3" marL="1828800" marR="0" rtl="0" algn="l">
              <a:spcBef>
                <a:spcPts val="21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spcBef>
                <a:spcPts val="21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55600" lvl="5" marL="2743200" marR="0" rtl="0" algn="l">
              <a:spcBef>
                <a:spcPts val="21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21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21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2100"/>
              </a:spcBef>
              <a:spcAft>
                <a:spcPts val="210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18" name="Google Shape;118;p16"/>
          <p:cNvSpPr txBox="1"/>
          <p:nvPr/>
        </p:nvSpPr>
        <p:spPr>
          <a:xfrm>
            <a:off x="774050" y="1813325"/>
            <a:ext cx="3131100" cy="10332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1C3046"/>
              </a:buClr>
              <a:buSzPts val="2800"/>
              <a:buFont typeface="Calibri"/>
              <a:buNone/>
            </a:pPr>
            <a:r>
              <a:rPr b="1" lang="en-US" sz="2800">
                <a:solidFill>
                  <a:srgbClr val="1C3046"/>
                </a:solidFill>
                <a:latin typeface="Calibri"/>
                <a:ea typeface="Calibri"/>
                <a:cs typeface="Calibri"/>
                <a:sym typeface="Calibri"/>
              </a:rPr>
              <a:t>Thank you for your attention!</a:t>
            </a:r>
            <a:endParaRPr b="1" sz="2800">
              <a:solidFill>
                <a:srgbClr val="1C3046"/>
              </a:solidFill>
              <a:latin typeface="Calibri"/>
              <a:ea typeface="Calibri"/>
              <a:cs typeface="Calibri"/>
              <a:sym typeface="Calibri"/>
            </a:endParaRPr>
          </a:p>
        </p:txBody>
      </p:sp>
      <p:sp>
        <p:nvSpPr>
          <p:cNvPr id="119" name="Google Shape;119;p16"/>
          <p:cNvSpPr txBox="1"/>
          <p:nvPr/>
        </p:nvSpPr>
        <p:spPr>
          <a:xfrm>
            <a:off x="774050" y="2958525"/>
            <a:ext cx="3131100" cy="10332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1C3046"/>
              </a:buClr>
              <a:buSzPts val="2800"/>
              <a:buFont typeface="Calibri"/>
              <a:buNone/>
            </a:pPr>
            <a:r>
              <a:rPr i="1" lang="en-US" sz="2000">
                <a:solidFill>
                  <a:srgbClr val="1C3046"/>
                </a:solidFill>
                <a:latin typeface="Calibri"/>
                <a:ea typeface="Calibri"/>
                <a:cs typeface="Calibri"/>
                <a:sym typeface="Calibri"/>
              </a:rPr>
              <a:t>Questions</a:t>
            </a:r>
            <a:r>
              <a:rPr lang="en-US" sz="2000">
                <a:solidFill>
                  <a:srgbClr val="1C3046"/>
                </a:solidFill>
                <a:latin typeface="Calibri"/>
                <a:ea typeface="Calibri"/>
                <a:cs typeface="Calibri"/>
                <a:sym typeface="Calibri"/>
              </a:rPr>
              <a:t>?</a:t>
            </a:r>
            <a:endParaRPr sz="2000">
              <a:solidFill>
                <a:srgbClr val="1C3046"/>
              </a:solidFill>
              <a:latin typeface="Calibri"/>
              <a:ea typeface="Calibri"/>
              <a:cs typeface="Calibri"/>
              <a:sym typeface="Calibri"/>
            </a:endParaRPr>
          </a:p>
        </p:txBody>
      </p:sp>
      <p:sp>
        <p:nvSpPr>
          <p:cNvPr id="120" name="Google Shape;120;p16"/>
          <p:cNvSpPr txBox="1"/>
          <p:nvPr/>
        </p:nvSpPr>
        <p:spPr>
          <a:xfrm>
            <a:off x="7378400" y="1929675"/>
            <a:ext cx="2112300" cy="579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360"/>
              </a:spcBef>
              <a:spcAft>
                <a:spcPts val="0"/>
              </a:spcAft>
              <a:buClr>
                <a:srgbClr val="515151"/>
              </a:buClr>
              <a:buSzPts val="2000"/>
              <a:buNone/>
            </a:pPr>
            <a:r>
              <a:rPr b="1" lang="en-US" sz="2000">
                <a:solidFill>
                  <a:srgbClr val="1C3046"/>
                </a:solidFill>
                <a:latin typeface="Calibri"/>
                <a:ea typeface="Calibri"/>
                <a:cs typeface="Calibri"/>
                <a:sym typeface="Calibri"/>
              </a:rPr>
              <a:t>Contact</a:t>
            </a:r>
            <a:endParaRPr b="1" sz="2000">
              <a:solidFill>
                <a:srgbClr val="515151"/>
              </a:solidFill>
              <a:latin typeface="Calibri"/>
              <a:ea typeface="Calibri"/>
              <a:cs typeface="Calibri"/>
              <a:sym typeface="Calibri"/>
            </a:endParaRPr>
          </a:p>
        </p:txBody>
      </p:sp>
      <p:pic>
        <p:nvPicPr>
          <p:cNvPr id="121" name="Google Shape;121;p16"/>
          <p:cNvPicPr preferRelativeResize="0"/>
          <p:nvPr/>
        </p:nvPicPr>
        <p:blipFill>
          <a:blip r:embed="rId6">
            <a:alphaModFix/>
          </a:blip>
          <a:stretch>
            <a:fillRect/>
          </a:stretch>
        </p:blipFill>
        <p:spPr>
          <a:xfrm>
            <a:off x="984225" y="6303175"/>
            <a:ext cx="952500" cy="333375"/>
          </a:xfrm>
          <a:prstGeom prst="rect">
            <a:avLst/>
          </a:prstGeom>
          <a:noFill/>
          <a:ln>
            <a:noFill/>
          </a:ln>
        </p:spPr>
      </p:pic>
      <p:sp>
        <p:nvSpPr>
          <p:cNvPr id="122" name="Google Shape;122;p16"/>
          <p:cNvSpPr txBox="1"/>
          <p:nvPr/>
        </p:nvSpPr>
        <p:spPr>
          <a:xfrm>
            <a:off x="2020275" y="6345975"/>
            <a:ext cx="9502500" cy="27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a:solidFill>
                  <a:srgbClr val="1D2F45"/>
                </a:solidFill>
                <a:latin typeface="Calibri"/>
                <a:ea typeface="Calibri"/>
                <a:cs typeface="Calibri"/>
                <a:sym typeface="Calibri"/>
              </a:rPr>
              <a:t>This material by Parties of the EOSC-hub Consortium is licensed under a Creative Commons Attribution 4.0 International License. </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7" name="Shape 17"/>
        <p:cNvGrpSpPr/>
        <p:nvPr/>
      </p:nvGrpSpPr>
      <p:grpSpPr>
        <a:xfrm>
          <a:off x="0" y="0"/>
          <a:ext cx="0" cy="0"/>
          <a:chOff x="0" y="0"/>
          <a:chExt cx="0" cy="0"/>
        </a:xfrm>
      </p:grpSpPr>
      <p:sp>
        <p:nvSpPr>
          <p:cNvPr id="18" name="Google Shape;18;p3"/>
          <p:cNvSpPr txBox="1"/>
          <p:nvPr>
            <p:ph type="title"/>
          </p:nvPr>
        </p:nvSpPr>
        <p:spPr>
          <a:xfrm>
            <a:off x="415600" y="2867800"/>
            <a:ext cx="11360700" cy="1122300"/>
          </a:xfrm>
          <a:prstGeom prst="rect">
            <a:avLst/>
          </a:prstGeom>
        </p:spPr>
        <p:txBody>
          <a:bodyPr anchorCtr="0" anchor="ctr" bIns="121900" lIns="121900" spcFirstLastPara="1" rIns="121900" wrap="square" tIns="121900"/>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9" name="Google Shape;19;p3"/>
          <p:cNvSpPr txBox="1"/>
          <p:nvPr>
            <p:ph idx="12" type="sldNum"/>
          </p:nvPr>
        </p:nvSpPr>
        <p:spPr>
          <a:xfrm>
            <a:off x="11296610" y="6217622"/>
            <a:ext cx="731700" cy="524700"/>
          </a:xfrm>
          <a:prstGeom prst="rect">
            <a:avLst/>
          </a:prstGeom>
        </p:spPr>
        <p:txBody>
          <a:bodyPr anchorCtr="0" anchor="ctr" bIns="121900" lIns="121900" spcFirstLastPara="1" rIns="121900" wrap="square" tIns="121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415600" y="593367"/>
            <a:ext cx="11360700" cy="763500"/>
          </a:xfrm>
          <a:prstGeom prst="rect">
            <a:avLst/>
          </a:prstGeom>
        </p:spPr>
        <p:txBody>
          <a:bodyPr anchorCtr="0" anchor="t" bIns="121900" lIns="121900" spcFirstLastPara="1" rIns="121900" wrap="square" tIns="121900"/>
          <a:lstStyle>
            <a:lvl1pPr lvl="0">
              <a:spcBef>
                <a:spcPts val="0"/>
              </a:spcBef>
              <a:spcAft>
                <a:spcPts val="0"/>
              </a:spcAft>
              <a:buSzPts val="3700"/>
              <a:buNone/>
              <a:defRPr/>
            </a:lvl1pPr>
            <a:lvl2pPr lvl="1">
              <a:spcBef>
                <a:spcPts val="0"/>
              </a:spcBef>
              <a:spcAft>
                <a:spcPts val="0"/>
              </a:spcAft>
              <a:buSzPts val="3700"/>
              <a:buNone/>
              <a:defRPr/>
            </a:lvl2pPr>
            <a:lvl3pPr lvl="2">
              <a:spcBef>
                <a:spcPts val="0"/>
              </a:spcBef>
              <a:spcAft>
                <a:spcPts val="0"/>
              </a:spcAft>
              <a:buSzPts val="3700"/>
              <a:buNone/>
              <a:defRPr/>
            </a:lvl3pPr>
            <a:lvl4pPr lvl="3">
              <a:spcBef>
                <a:spcPts val="0"/>
              </a:spcBef>
              <a:spcAft>
                <a:spcPts val="0"/>
              </a:spcAft>
              <a:buSzPts val="3700"/>
              <a:buNone/>
              <a:defRPr/>
            </a:lvl4pPr>
            <a:lvl5pPr lvl="4">
              <a:spcBef>
                <a:spcPts val="0"/>
              </a:spcBef>
              <a:spcAft>
                <a:spcPts val="0"/>
              </a:spcAft>
              <a:buSzPts val="3700"/>
              <a:buNone/>
              <a:defRPr/>
            </a:lvl5pPr>
            <a:lvl6pPr lvl="5">
              <a:spcBef>
                <a:spcPts val="0"/>
              </a:spcBef>
              <a:spcAft>
                <a:spcPts val="0"/>
              </a:spcAft>
              <a:buSzPts val="3700"/>
              <a:buNone/>
              <a:defRPr/>
            </a:lvl6pPr>
            <a:lvl7pPr lvl="6">
              <a:spcBef>
                <a:spcPts val="0"/>
              </a:spcBef>
              <a:spcAft>
                <a:spcPts val="0"/>
              </a:spcAft>
              <a:buSzPts val="3700"/>
              <a:buNone/>
              <a:defRPr/>
            </a:lvl7pPr>
            <a:lvl8pPr lvl="7">
              <a:spcBef>
                <a:spcPts val="0"/>
              </a:spcBef>
              <a:spcAft>
                <a:spcPts val="0"/>
              </a:spcAft>
              <a:buSzPts val="3700"/>
              <a:buNone/>
              <a:defRPr/>
            </a:lvl8pPr>
            <a:lvl9pPr lvl="8">
              <a:spcBef>
                <a:spcPts val="0"/>
              </a:spcBef>
              <a:spcAft>
                <a:spcPts val="0"/>
              </a:spcAft>
              <a:buSzPts val="3700"/>
              <a:buNone/>
              <a:defRPr/>
            </a:lvl9pPr>
          </a:lstStyle>
          <a:p/>
        </p:txBody>
      </p:sp>
      <p:sp>
        <p:nvSpPr>
          <p:cNvPr id="22" name="Google Shape;22;p4"/>
          <p:cNvSpPr txBox="1"/>
          <p:nvPr>
            <p:ph idx="1" type="body"/>
          </p:nvPr>
        </p:nvSpPr>
        <p:spPr>
          <a:xfrm>
            <a:off x="415600" y="1536633"/>
            <a:ext cx="11360700" cy="4555200"/>
          </a:xfrm>
          <a:prstGeom prst="rect">
            <a:avLst/>
          </a:prstGeom>
        </p:spPr>
        <p:txBody>
          <a:bodyPr anchorCtr="0" anchor="t" bIns="121900" lIns="121900" spcFirstLastPara="1" rIns="121900" wrap="square" tIns="121900"/>
          <a:lstStyle>
            <a:lvl1pPr indent="-381000" lvl="0" marL="457200">
              <a:spcBef>
                <a:spcPts val="0"/>
              </a:spcBef>
              <a:spcAft>
                <a:spcPts val="0"/>
              </a:spcAft>
              <a:buSzPts val="2400"/>
              <a:buChar char="●"/>
              <a:defRPr/>
            </a:lvl1pPr>
            <a:lvl2pPr indent="-349250" lvl="1" marL="914400">
              <a:spcBef>
                <a:spcPts val="2100"/>
              </a:spcBef>
              <a:spcAft>
                <a:spcPts val="0"/>
              </a:spcAft>
              <a:buSzPts val="1900"/>
              <a:buChar char="○"/>
              <a:defRPr/>
            </a:lvl2pPr>
            <a:lvl3pPr indent="-349250" lvl="2" marL="1371600">
              <a:spcBef>
                <a:spcPts val="2100"/>
              </a:spcBef>
              <a:spcAft>
                <a:spcPts val="0"/>
              </a:spcAft>
              <a:buSzPts val="1900"/>
              <a:buChar char="■"/>
              <a:defRPr/>
            </a:lvl3pPr>
            <a:lvl4pPr indent="-349250" lvl="3" marL="1828800">
              <a:spcBef>
                <a:spcPts val="2100"/>
              </a:spcBef>
              <a:spcAft>
                <a:spcPts val="0"/>
              </a:spcAft>
              <a:buSzPts val="1900"/>
              <a:buChar char="●"/>
              <a:defRPr/>
            </a:lvl4pPr>
            <a:lvl5pPr indent="-349250" lvl="4" marL="2286000">
              <a:spcBef>
                <a:spcPts val="2100"/>
              </a:spcBef>
              <a:spcAft>
                <a:spcPts val="0"/>
              </a:spcAft>
              <a:buSzPts val="1900"/>
              <a:buChar char="○"/>
              <a:defRPr/>
            </a:lvl5pPr>
            <a:lvl6pPr indent="-349250" lvl="5" marL="2743200">
              <a:spcBef>
                <a:spcPts val="2100"/>
              </a:spcBef>
              <a:spcAft>
                <a:spcPts val="0"/>
              </a:spcAft>
              <a:buSzPts val="1900"/>
              <a:buChar char="■"/>
              <a:defRPr/>
            </a:lvl6pPr>
            <a:lvl7pPr indent="-349250" lvl="6" marL="3200400">
              <a:spcBef>
                <a:spcPts val="2100"/>
              </a:spcBef>
              <a:spcAft>
                <a:spcPts val="0"/>
              </a:spcAft>
              <a:buSzPts val="1900"/>
              <a:buChar char="●"/>
              <a:defRPr/>
            </a:lvl7pPr>
            <a:lvl8pPr indent="-349250" lvl="7" marL="3657600">
              <a:spcBef>
                <a:spcPts val="2100"/>
              </a:spcBef>
              <a:spcAft>
                <a:spcPts val="0"/>
              </a:spcAft>
              <a:buSzPts val="1900"/>
              <a:buChar char="○"/>
              <a:defRPr/>
            </a:lvl8pPr>
            <a:lvl9pPr indent="-349250" lvl="8" marL="4114800">
              <a:spcBef>
                <a:spcPts val="2100"/>
              </a:spcBef>
              <a:spcAft>
                <a:spcPts val="2100"/>
              </a:spcAft>
              <a:buSzPts val="1900"/>
              <a:buChar char="■"/>
              <a:defRPr/>
            </a:lvl9pPr>
          </a:lstStyle>
          <a:p/>
        </p:txBody>
      </p:sp>
      <p:sp>
        <p:nvSpPr>
          <p:cNvPr id="23" name="Google Shape;23;p4"/>
          <p:cNvSpPr txBox="1"/>
          <p:nvPr>
            <p:ph idx="12" type="sldNum"/>
          </p:nvPr>
        </p:nvSpPr>
        <p:spPr>
          <a:xfrm>
            <a:off x="11296610" y="6217622"/>
            <a:ext cx="731700" cy="524700"/>
          </a:xfrm>
          <a:prstGeom prst="rect">
            <a:avLst/>
          </a:prstGeom>
        </p:spPr>
        <p:txBody>
          <a:bodyPr anchorCtr="0" anchor="ctr" bIns="121900" lIns="121900" spcFirstLastPara="1" rIns="121900" wrap="square" tIns="121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415600" y="593367"/>
            <a:ext cx="11360700" cy="763500"/>
          </a:xfrm>
          <a:prstGeom prst="rect">
            <a:avLst/>
          </a:prstGeom>
        </p:spPr>
        <p:txBody>
          <a:bodyPr anchorCtr="0" anchor="t" bIns="121900" lIns="121900" spcFirstLastPara="1" rIns="121900" wrap="square" tIns="121900"/>
          <a:lstStyle>
            <a:lvl1pPr lvl="0">
              <a:spcBef>
                <a:spcPts val="0"/>
              </a:spcBef>
              <a:spcAft>
                <a:spcPts val="0"/>
              </a:spcAft>
              <a:buSzPts val="3700"/>
              <a:buNone/>
              <a:defRPr/>
            </a:lvl1pPr>
            <a:lvl2pPr lvl="1">
              <a:spcBef>
                <a:spcPts val="0"/>
              </a:spcBef>
              <a:spcAft>
                <a:spcPts val="0"/>
              </a:spcAft>
              <a:buSzPts val="3700"/>
              <a:buNone/>
              <a:defRPr/>
            </a:lvl2pPr>
            <a:lvl3pPr lvl="2">
              <a:spcBef>
                <a:spcPts val="0"/>
              </a:spcBef>
              <a:spcAft>
                <a:spcPts val="0"/>
              </a:spcAft>
              <a:buSzPts val="3700"/>
              <a:buNone/>
              <a:defRPr/>
            </a:lvl3pPr>
            <a:lvl4pPr lvl="3">
              <a:spcBef>
                <a:spcPts val="0"/>
              </a:spcBef>
              <a:spcAft>
                <a:spcPts val="0"/>
              </a:spcAft>
              <a:buSzPts val="3700"/>
              <a:buNone/>
              <a:defRPr/>
            </a:lvl4pPr>
            <a:lvl5pPr lvl="4">
              <a:spcBef>
                <a:spcPts val="0"/>
              </a:spcBef>
              <a:spcAft>
                <a:spcPts val="0"/>
              </a:spcAft>
              <a:buSzPts val="3700"/>
              <a:buNone/>
              <a:defRPr/>
            </a:lvl5pPr>
            <a:lvl6pPr lvl="5">
              <a:spcBef>
                <a:spcPts val="0"/>
              </a:spcBef>
              <a:spcAft>
                <a:spcPts val="0"/>
              </a:spcAft>
              <a:buSzPts val="3700"/>
              <a:buNone/>
              <a:defRPr/>
            </a:lvl6pPr>
            <a:lvl7pPr lvl="6">
              <a:spcBef>
                <a:spcPts val="0"/>
              </a:spcBef>
              <a:spcAft>
                <a:spcPts val="0"/>
              </a:spcAft>
              <a:buSzPts val="3700"/>
              <a:buNone/>
              <a:defRPr/>
            </a:lvl7pPr>
            <a:lvl8pPr lvl="7">
              <a:spcBef>
                <a:spcPts val="0"/>
              </a:spcBef>
              <a:spcAft>
                <a:spcPts val="0"/>
              </a:spcAft>
              <a:buSzPts val="3700"/>
              <a:buNone/>
              <a:defRPr/>
            </a:lvl8pPr>
            <a:lvl9pPr lvl="8">
              <a:spcBef>
                <a:spcPts val="0"/>
              </a:spcBef>
              <a:spcAft>
                <a:spcPts val="0"/>
              </a:spcAft>
              <a:buSzPts val="3700"/>
              <a:buNone/>
              <a:defRPr/>
            </a:lvl9pPr>
          </a:lstStyle>
          <a:p/>
        </p:txBody>
      </p:sp>
      <p:sp>
        <p:nvSpPr>
          <p:cNvPr id="26" name="Google Shape;26;p5"/>
          <p:cNvSpPr txBox="1"/>
          <p:nvPr>
            <p:ph idx="1" type="body"/>
          </p:nvPr>
        </p:nvSpPr>
        <p:spPr>
          <a:xfrm>
            <a:off x="415600" y="1536633"/>
            <a:ext cx="5333100" cy="4555200"/>
          </a:xfrm>
          <a:prstGeom prst="rect">
            <a:avLst/>
          </a:prstGeom>
        </p:spPr>
        <p:txBody>
          <a:bodyPr anchorCtr="0" anchor="t" bIns="121900" lIns="121900" spcFirstLastPara="1" rIns="121900" wrap="square" tIns="121900"/>
          <a:lstStyle>
            <a:lvl1pPr indent="-349250" lvl="0" marL="457200">
              <a:spcBef>
                <a:spcPts val="0"/>
              </a:spcBef>
              <a:spcAft>
                <a:spcPts val="0"/>
              </a:spcAft>
              <a:buSzPts val="1900"/>
              <a:buChar char="●"/>
              <a:defRPr sz="1900"/>
            </a:lvl1pPr>
            <a:lvl2pPr indent="-330200" lvl="1" marL="914400">
              <a:spcBef>
                <a:spcPts val="2100"/>
              </a:spcBef>
              <a:spcAft>
                <a:spcPts val="0"/>
              </a:spcAft>
              <a:buSzPts val="1600"/>
              <a:buChar char="○"/>
              <a:defRPr sz="1600"/>
            </a:lvl2pPr>
            <a:lvl3pPr indent="-330200" lvl="2" marL="1371600">
              <a:spcBef>
                <a:spcPts val="2100"/>
              </a:spcBef>
              <a:spcAft>
                <a:spcPts val="0"/>
              </a:spcAft>
              <a:buSzPts val="1600"/>
              <a:buChar char="■"/>
              <a:defRPr sz="1600"/>
            </a:lvl3pPr>
            <a:lvl4pPr indent="-330200" lvl="3" marL="1828800">
              <a:spcBef>
                <a:spcPts val="2100"/>
              </a:spcBef>
              <a:spcAft>
                <a:spcPts val="0"/>
              </a:spcAft>
              <a:buSzPts val="1600"/>
              <a:buChar char="●"/>
              <a:defRPr sz="1600"/>
            </a:lvl4pPr>
            <a:lvl5pPr indent="-330200" lvl="4" marL="2286000">
              <a:spcBef>
                <a:spcPts val="2100"/>
              </a:spcBef>
              <a:spcAft>
                <a:spcPts val="0"/>
              </a:spcAft>
              <a:buSzPts val="1600"/>
              <a:buChar char="○"/>
              <a:defRPr sz="1600"/>
            </a:lvl5pPr>
            <a:lvl6pPr indent="-330200" lvl="5" marL="2743200">
              <a:spcBef>
                <a:spcPts val="2100"/>
              </a:spcBef>
              <a:spcAft>
                <a:spcPts val="0"/>
              </a:spcAft>
              <a:buSzPts val="1600"/>
              <a:buChar char="■"/>
              <a:defRPr sz="1600"/>
            </a:lvl6pPr>
            <a:lvl7pPr indent="-330200" lvl="6" marL="3200400">
              <a:spcBef>
                <a:spcPts val="2100"/>
              </a:spcBef>
              <a:spcAft>
                <a:spcPts val="0"/>
              </a:spcAft>
              <a:buSzPts val="1600"/>
              <a:buChar char="●"/>
              <a:defRPr sz="1600"/>
            </a:lvl7pPr>
            <a:lvl8pPr indent="-330200" lvl="7" marL="3657600">
              <a:spcBef>
                <a:spcPts val="2100"/>
              </a:spcBef>
              <a:spcAft>
                <a:spcPts val="0"/>
              </a:spcAft>
              <a:buSzPts val="1600"/>
              <a:buChar char="○"/>
              <a:defRPr sz="1600"/>
            </a:lvl8pPr>
            <a:lvl9pPr indent="-330200" lvl="8" marL="4114800">
              <a:spcBef>
                <a:spcPts val="2100"/>
              </a:spcBef>
              <a:spcAft>
                <a:spcPts val="2100"/>
              </a:spcAft>
              <a:buSzPts val="1600"/>
              <a:buChar char="■"/>
              <a:defRPr sz="1600"/>
            </a:lvl9pPr>
          </a:lstStyle>
          <a:p/>
        </p:txBody>
      </p:sp>
      <p:sp>
        <p:nvSpPr>
          <p:cNvPr id="27" name="Google Shape;27;p5"/>
          <p:cNvSpPr txBox="1"/>
          <p:nvPr>
            <p:ph idx="2" type="body"/>
          </p:nvPr>
        </p:nvSpPr>
        <p:spPr>
          <a:xfrm>
            <a:off x="6443200" y="1536633"/>
            <a:ext cx="5333100" cy="4555200"/>
          </a:xfrm>
          <a:prstGeom prst="rect">
            <a:avLst/>
          </a:prstGeom>
        </p:spPr>
        <p:txBody>
          <a:bodyPr anchorCtr="0" anchor="t" bIns="121900" lIns="121900" spcFirstLastPara="1" rIns="121900" wrap="square" tIns="121900"/>
          <a:lstStyle>
            <a:lvl1pPr indent="-349250" lvl="0" marL="457200">
              <a:spcBef>
                <a:spcPts val="0"/>
              </a:spcBef>
              <a:spcAft>
                <a:spcPts val="0"/>
              </a:spcAft>
              <a:buSzPts val="1900"/>
              <a:buChar char="●"/>
              <a:defRPr sz="1900"/>
            </a:lvl1pPr>
            <a:lvl2pPr indent="-330200" lvl="1" marL="914400">
              <a:spcBef>
                <a:spcPts val="2100"/>
              </a:spcBef>
              <a:spcAft>
                <a:spcPts val="0"/>
              </a:spcAft>
              <a:buSzPts val="1600"/>
              <a:buChar char="○"/>
              <a:defRPr sz="1600"/>
            </a:lvl2pPr>
            <a:lvl3pPr indent="-330200" lvl="2" marL="1371600">
              <a:spcBef>
                <a:spcPts val="2100"/>
              </a:spcBef>
              <a:spcAft>
                <a:spcPts val="0"/>
              </a:spcAft>
              <a:buSzPts val="1600"/>
              <a:buChar char="■"/>
              <a:defRPr sz="1600"/>
            </a:lvl3pPr>
            <a:lvl4pPr indent="-330200" lvl="3" marL="1828800">
              <a:spcBef>
                <a:spcPts val="2100"/>
              </a:spcBef>
              <a:spcAft>
                <a:spcPts val="0"/>
              </a:spcAft>
              <a:buSzPts val="1600"/>
              <a:buChar char="●"/>
              <a:defRPr sz="1600"/>
            </a:lvl4pPr>
            <a:lvl5pPr indent="-330200" lvl="4" marL="2286000">
              <a:spcBef>
                <a:spcPts val="2100"/>
              </a:spcBef>
              <a:spcAft>
                <a:spcPts val="0"/>
              </a:spcAft>
              <a:buSzPts val="1600"/>
              <a:buChar char="○"/>
              <a:defRPr sz="1600"/>
            </a:lvl5pPr>
            <a:lvl6pPr indent="-330200" lvl="5" marL="2743200">
              <a:spcBef>
                <a:spcPts val="2100"/>
              </a:spcBef>
              <a:spcAft>
                <a:spcPts val="0"/>
              </a:spcAft>
              <a:buSzPts val="1600"/>
              <a:buChar char="■"/>
              <a:defRPr sz="1600"/>
            </a:lvl6pPr>
            <a:lvl7pPr indent="-330200" lvl="6" marL="3200400">
              <a:spcBef>
                <a:spcPts val="2100"/>
              </a:spcBef>
              <a:spcAft>
                <a:spcPts val="0"/>
              </a:spcAft>
              <a:buSzPts val="1600"/>
              <a:buChar char="●"/>
              <a:defRPr sz="1600"/>
            </a:lvl7pPr>
            <a:lvl8pPr indent="-330200" lvl="7" marL="3657600">
              <a:spcBef>
                <a:spcPts val="2100"/>
              </a:spcBef>
              <a:spcAft>
                <a:spcPts val="0"/>
              </a:spcAft>
              <a:buSzPts val="1600"/>
              <a:buChar char="○"/>
              <a:defRPr sz="1600"/>
            </a:lvl8pPr>
            <a:lvl9pPr indent="-330200" lvl="8" marL="4114800">
              <a:spcBef>
                <a:spcPts val="2100"/>
              </a:spcBef>
              <a:spcAft>
                <a:spcPts val="2100"/>
              </a:spcAft>
              <a:buSzPts val="1600"/>
              <a:buChar char="■"/>
              <a:defRPr sz="1600"/>
            </a:lvl9pPr>
          </a:lstStyle>
          <a:p/>
        </p:txBody>
      </p:sp>
      <p:sp>
        <p:nvSpPr>
          <p:cNvPr id="28" name="Google Shape;28;p5"/>
          <p:cNvSpPr txBox="1"/>
          <p:nvPr>
            <p:ph idx="12" type="sldNum"/>
          </p:nvPr>
        </p:nvSpPr>
        <p:spPr>
          <a:xfrm>
            <a:off x="11296610" y="6217622"/>
            <a:ext cx="731700" cy="524700"/>
          </a:xfrm>
          <a:prstGeom prst="rect">
            <a:avLst/>
          </a:prstGeom>
        </p:spPr>
        <p:txBody>
          <a:bodyPr anchorCtr="0" anchor="ctr" bIns="121900" lIns="121900" spcFirstLastPara="1" rIns="121900" wrap="square" tIns="121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415600" y="593367"/>
            <a:ext cx="11360700" cy="763500"/>
          </a:xfrm>
          <a:prstGeom prst="rect">
            <a:avLst/>
          </a:prstGeom>
        </p:spPr>
        <p:txBody>
          <a:bodyPr anchorCtr="0" anchor="t" bIns="121900" lIns="121900" spcFirstLastPara="1" rIns="121900" wrap="square" tIns="121900"/>
          <a:lstStyle>
            <a:lvl1pPr lvl="0">
              <a:spcBef>
                <a:spcPts val="0"/>
              </a:spcBef>
              <a:spcAft>
                <a:spcPts val="0"/>
              </a:spcAft>
              <a:buSzPts val="3700"/>
              <a:buNone/>
              <a:defRPr/>
            </a:lvl1pPr>
            <a:lvl2pPr lvl="1">
              <a:spcBef>
                <a:spcPts val="0"/>
              </a:spcBef>
              <a:spcAft>
                <a:spcPts val="0"/>
              </a:spcAft>
              <a:buSzPts val="3700"/>
              <a:buNone/>
              <a:defRPr/>
            </a:lvl2pPr>
            <a:lvl3pPr lvl="2">
              <a:spcBef>
                <a:spcPts val="0"/>
              </a:spcBef>
              <a:spcAft>
                <a:spcPts val="0"/>
              </a:spcAft>
              <a:buSzPts val="3700"/>
              <a:buNone/>
              <a:defRPr/>
            </a:lvl3pPr>
            <a:lvl4pPr lvl="3">
              <a:spcBef>
                <a:spcPts val="0"/>
              </a:spcBef>
              <a:spcAft>
                <a:spcPts val="0"/>
              </a:spcAft>
              <a:buSzPts val="3700"/>
              <a:buNone/>
              <a:defRPr/>
            </a:lvl4pPr>
            <a:lvl5pPr lvl="4">
              <a:spcBef>
                <a:spcPts val="0"/>
              </a:spcBef>
              <a:spcAft>
                <a:spcPts val="0"/>
              </a:spcAft>
              <a:buSzPts val="3700"/>
              <a:buNone/>
              <a:defRPr/>
            </a:lvl5pPr>
            <a:lvl6pPr lvl="5">
              <a:spcBef>
                <a:spcPts val="0"/>
              </a:spcBef>
              <a:spcAft>
                <a:spcPts val="0"/>
              </a:spcAft>
              <a:buSzPts val="3700"/>
              <a:buNone/>
              <a:defRPr/>
            </a:lvl6pPr>
            <a:lvl7pPr lvl="6">
              <a:spcBef>
                <a:spcPts val="0"/>
              </a:spcBef>
              <a:spcAft>
                <a:spcPts val="0"/>
              </a:spcAft>
              <a:buSzPts val="3700"/>
              <a:buNone/>
              <a:defRPr/>
            </a:lvl7pPr>
            <a:lvl8pPr lvl="7">
              <a:spcBef>
                <a:spcPts val="0"/>
              </a:spcBef>
              <a:spcAft>
                <a:spcPts val="0"/>
              </a:spcAft>
              <a:buSzPts val="3700"/>
              <a:buNone/>
              <a:defRPr/>
            </a:lvl8pPr>
            <a:lvl9pPr lvl="8">
              <a:spcBef>
                <a:spcPts val="0"/>
              </a:spcBef>
              <a:spcAft>
                <a:spcPts val="0"/>
              </a:spcAft>
              <a:buSzPts val="3700"/>
              <a:buNone/>
              <a:defRPr/>
            </a:lvl9pPr>
          </a:lstStyle>
          <a:p/>
        </p:txBody>
      </p:sp>
      <p:sp>
        <p:nvSpPr>
          <p:cNvPr id="31" name="Google Shape;31;p6"/>
          <p:cNvSpPr txBox="1"/>
          <p:nvPr>
            <p:ph idx="12" type="sldNum"/>
          </p:nvPr>
        </p:nvSpPr>
        <p:spPr>
          <a:xfrm>
            <a:off x="11296610" y="6217622"/>
            <a:ext cx="731700" cy="524700"/>
          </a:xfrm>
          <a:prstGeom prst="rect">
            <a:avLst/>
          </a:prstGeom>
        </p:spPr>
        <p:txBody>
          <a:bodyPr anchorCtr="0" anchor="ctr" bIns="121900" lIns="121900" spcFirstLastPara="1" rIns="121900" wrap="square" tIns="121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2" name="Shape 32"/>
        <p:cNvGrpSpPr/>
        <p:nvPr/>
      </p:nvGrpSpPr>
      <p:grpSpPr>
        <a:xfrm>
          <a:off x="0" y="0"/>
          <a:ext cx="0" cy="0"/>
          <a:chOff x="0" y="0"/>
          <a:chExt cx="0" cy="0"/>
        </a:xfrm>
      </p:grpSpPr>
      <p:sp>
        <p:nvSpPr>
          <p:cNvPr id="33" name="Google Shape;33;p7"/>
          <p:cNvSpPr txBox="1"/>
          <p:nvPr>
            <p:ph type="title"/>
          </p:nvPr>
        </p:nvSpPr>
        <p:spPr>
          <a:xfrm>
            <a:off x="415600" y="740800"/>
            <a:ext cx="3744000" cy="1007700"/>
          </a:xfrm>
          <a:prstGeom prst="rect">
            <a:avLst/>
          </a:prstGeom>
        </p:spPr>
        <p:txBody>
          <a:bodyPr anchorCtr="0" anchor="b" bIns="121900" lIns="121900" spcFirstLastPara="1" rIns="121900" wrap="square" tIns="121900"/>
          <a:lstStyle>
            <a:lvl1pPr lvl="0">
              <a:spcBef>
                <a:spcPts val="0"/>
              </a:spcBef>
              <a:spcAft>
                <a:spcPts val="0"/>
              </a:spcAft>
              <a:buSzPts val="3200"/>
              <a:buNone/>
              <a:defRPr sz="3200"/>
            </a:lvl1pPr>
            <a:lvl2pPr lvl="1">
              <a:spcBef>
                <a:spcPts val="0"/>
              </a:spcBef>
              <a:spcAft>
                <a:spcPts val="0"/>
              </a:spcAft>
              <a:buSzPts val="3200"/>
              <a:buNone/>
              <a:defRPr sz="3200"/>
            </a:lvl2pPr>
            <a:lvl3pPr lvl="2">
              <a:spcBef>
                <a:spcPts val="0"/>
              </a:spcBef>
              <a:spcAft>
                <a:spcPts val="0"/>
              </a:spcAft>
              <a:buSzPts val="3200"/>
              <a:buNone/>
              <a:defRPr sz="3200"/>
            </a:lvl3pPr>
            <a:lvl4pPr lvl="3">
              <a:spcBef>
                <a:spcPts val="0"/>
              </a:spcBef>
              <a:spcAft>
                <a:spcPts val="0"/>
              </a:spcAft>
              <a:buSzPts val="3200"/>
              <a:buNone/>
              <a:defRPr sz="3200"/>
            </a:lvl4pPr>
            <a:lvl5pPr lvl="4">
              <a:spcBef>
                <a:spcPts val="0"/>
              </a:spcBef>
              <a:spcAft>
                <a:spcPts val="0"/>
              </a:spcAft>
              <a:buSzPts val="3200"/>
              <a:buNone/>
              <a:defRPr sz="3200"/>
            </a:lvl5pPr>
            <a:lvl6pPr lvl="5">
              <a:spcBef>
                <a:spcPts val="0"/>
              </a:spcBef>
              <a:spcAft>
                <a:spcPts val="0"/>
              </a:spcAft>
              <a:buSzPts val="3200"/>
              <a:buNone/>
              <a:defRPr sz="3200"/>
            </a:lvl6pPr>
            <a:lvl7pPr lvl="6">
              <a:spcBef>
                <a:spcPts val="0"/>
              </a:spcBef>
              <a:spcAft>
                <a:spcPts val="0"/>
              </a:spcAft>
              <a:buSzPts val="3200"/>
              <a:buNone/>
              <a:defRPr sz="3200"/>
            </a:lvl7pPr>
            <a:lvl8pPr lvl="7">
              <a:spcBef>
                <a:spcPts val="0"/>
              </a:spcBef>
              <a:spcAft>
                <a:spcPts val="0"/>
              </a:spcAft>
              <a:buSzPts val="3200"/>
              <a:buNone/>
              <a:defRPr sz="3200"/>
            </a:lvl8pPr>
            <a:lvl9pPr lvl="8">
              <a:spcBef>
                <a:spcPts val="0"/>
              </a:spcBef>
              <a:spcAft>
                <a:spcPts val="0"/>
              </a:spcAft>
              <a:buSzPts val="3200"/>
              <a:buNone/>
              <a:defRPr sz="3200"/>
            </a:lvl9pPr>
          </a:lstStyle>
          <a:p/>
        </p:txBody>
      </p:sp>
      <p:sp>
        <p:nvSpPr>
          <p:cNvPr id="34" name="Google Shape;34;p7"/>
          <p:cNvSpPr txBox="1"/>
          <p:nvPr>
            <p:ph idx="1" type="body"/>
          </p:nvPr>
        </p:nvSpPr>
        <p:spPr>
          <a:xfrm>
            <a:off x="415600" y="1852800"/>
            <a:ext cx="3744000" cy="4239300"/>
          </a:xfrm>
          <a:prstGeom prst="rect">
            <a:avLst/>
          </a:prstGeom>
        </p:spPr>
        <p:txBody>
          <a:bodyPr anchorCtr="0" anchor="t" bIns="121900" lIns="121900" spcFirstLastPara="1" rIns="121900" wrap="square" tIns="121900"/>
          <a:lstStyle>
            <a:lvl1pPr indent="-330200" lvl="0" marL="457200">
              <a:spcBef>
                <a:spcPts val="0"/>
              </a:spcBef>
              <a:spcAft>
                <a:spcPts val="0"/>
              </a:spcAft>
              <a:buSzPts val="1600"/>
              <a:buChar char="●"/>
              <a:defRPr sz="1600"/>
            </a:lvl1pPr>
            <a:lvl2pPr indent="-330200" lvl="1" marL="914400">
              <a:spcBef>
                <a:spcPts val="2100"/>
              </a:spcBef>
              <a:spcAft>
                <a:spcPts val="0"/>
              </a:spcAft>
              <a:buSzPts val="1600"/>
              <a:buChar char="○"/>
              <a:defRPr sz="1600"/>
            </a:lvl2pPr>
            <a:lvl3pPr indent="-330200" lvl="2" marL="1371600">
              <a:spcBef>
                <a:spcPts val="2100"/>
              </a:spcBef>
              <a:spcAft>
                <a:spcPts val="0"/>
              </a:spcAft>
              <a:buSzPts val="1600"/>
              <a:buChar char="■"/>
              <a:defRPr sz="1600"/>
            </a:lvl3pPr>
            <a:lvl4pPr indent="-330200" lvl="3" marL="1828800">
              <a:spcBef>
                <a:spcPts val="2100"/>
              </a:spcBef>
              <a:spcAft>
                <a:spcPts val="0"/>
              </a:spcAft>
              <a:buSzPts val="1600"/>
              <a:buChar char="●"/>
              <a:defRPr sz="1600"/>
            </a:lvl4pPr>
            <a:lvl5pPr indent="-330200" lvl="4" marL="2286000">
              <a:spcBef>
                <a:spcPts val="2100"/>
              </a:spcBef>
              <a:spcAft>
                <a:spcPts val="0"/>
              </a:spcAft>
              <a:buSzPts val="1600"/>
              <a:buChar char="○"/>
              <a:defRPr sz="1600"/>
            </a:lvl5pPr>
            <a:lvl6pPr indent="-330200" lvl="5" marL="2743200">
              <a:spcBef>
                <a:spcPts val="2100"/>
              </a:spcBef>
              <a:spcAft>
                <a:spcPts val="0"/>
              </a:spcAft>
              <a:buSzPts val="1600"/>
              <a:buChar char="■"/>
              <a:defRPr sz="1600"/>
            </a:lvl6pPr>
            <a:lvl7pPr indent="-330200" lvl="6" marL="3200400">
              <a:spcBef>
                <a:spcPts val="2100"/>
              </a:spcBef>
              <a:spcAft>
                <a:spcPts val="0"/>
              </a:spcAft>
              <a:buSzPts val="1600"/>
              <a:buChar char="●"/>
              <a:defRPr sz="1600"/>
            </a:lvl7pPr>
            <a:lvl8pPr indent="-330200" lvl="7" marL="3657600">
              <a:spcBef>
                <a:spcPts val="2100"/>
              </a:spcBef>
              <a:spcAft>
                <a:spcPts val="0"/>
              </a:spcAft>
              <a:buSzPts val="1600"/>
              <a:buChar char="○"/>
              <a:defRPr sz="1600"/>
            </a:lvl8pPr>
            <a:lvl9pPr indent="-330200" lvl="8" marL="4114800">
              <a:spcBef>
                <a:spcPts val="2100"/>
              </a:spcBef>
              <a:spcAft>
                <a:spcPts val="2100"/>
              </a:spcAft>
              <a:buSzPts val="1600"/>
              <a:buChar char="■"/>
              <a:defRPr sz="1600"/>
            </a:lvl9pPr>
          </a:lstStyle>
          <a:p/>
        </p:txBody>
      </p:sp>
      <p:sp>
        <p:nvSpPr>
          <p:cNvPr id="35" name="Google Shape;35;p7"/>
          <p:cNvSpPr txBox="1"/>
          <p:nvPr>
            <p:ph idx="12" type="sldNum"/>
          </p:nvPr>
        </p:nvSpPr>
        <p:spPr>
          <a:xfrm>
            <a:off x="11296610" y="6217622"/>
            <a:ext cx="731700" cy="524700"/>
          </a:xfrm>
          <a:prstGeom prst="rect">
            <a:avLst/>
          </a:prstGeom>
        </p:spPr>
        <p:txBody>
          <a:bodyPr anchorCtr="0" anchor="ctr" bIns="121900" lIns="121900" spcFirstLastPara="1" rIns="121900" wrap="square" tIns="121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6" name="Shape 36"/>
        <p:cNvGrpSpPr/>
        <p:nvPr/>
      </p:nvGrpSpPr>
      <p:grpSpPr>
        <a:xfrm>
          <a:off x="0" y="0"/>
          <a:ext cx="0" cy="0"/>
          <a:chOff x="0" y="0"/>
          <a:chExt cx="0" cy="0"/>
        </a:xfrm>
      </p:grpSpPr>
      <p:sp>
        <p:nvSpPr>
          <p:cNvPr id="37" name="Google Shape;37;p8"/>
          <p:cNvSpPr txBox="1"/>
          <p:nvPr>
            <p:ph type="title"/>
          </p:nvPr>
        </p:nvSpPr>
        <p:spPr>
          <a:xfrm>
            <a:off x="653667" y="600200"/>
            <a:ext cx="8490300" cy="5454300"/>
          </a:xfrm>
          <a:prstGeom prst="rect">
            <a:avLst/>
          </a:prstGeom>
        </p:spPr>
        <p:txBody>
          <a:bodyPr anchorCtr="0" anchor="ctr" bIns="121900" lIns="121900" spcFirstLastPara="1" rIns="121900" wrap="square" tIns="121900"/>
          <a:lstStyle>
            <a:lvl1pPr lvl="0">
              <a:spcBef>
                <a:spcPts val="0"/>
              </a:spcBef>
              <a:spcAft>
                <a:spcPts val="0"/>
              </a:spcAft>
              <a:buSzPts val="6400"/>
              <a:buNone/>
              <a:defRPr sz="6400"/>
            </a:lvl1pPr>
            <a:lvl2pPr lvl="1">
              <a:spcBef>
                <a:spcPts val="0"/>
              </a:spcBef>
              <a:spcAft>
                <a:spcPts val="0"/>
              </a:spcAft>
              <a:buSzPts val="6400"/>
              <a:buNone/>
              <a:defRPr sz="6400"/>
            </a:lvl2pPr>
            <a:lvl3pPr lvl="2">
              <a:spcBef>
                <a:spcPts val="0"/>
              </a:spcBef>
              <a:spcAft>
                <a:spcPts val="0"/>
              </a:spcAft>
              <a:buSzPts val="6400"/>
              <a:buNone/>
              <a:defRPr sz="6400"/>
            </a:lvl3pPr>
            <a:lvl4pPr lvl="3">
              <a:spcBef>
                <a:spcPts val="0"/>
              </a:spcBef>
              <a:spcAft>
                <a:spcPts val="0"/>
              </a:spcAft>
              <a:buSzPts val="6400"/>
              <a:buNone/>
              <a:defRPr sz="6400"/>
            </a:lvl4pPr>
            <a:lvl5pPr lvl="4">
              <a:spcBef>
                <a:spcPts val="0"/>
              </a:spcBef>
              <a:spcAft>
                <a:spcPts val="0"/>
              </a:spcAft>
              <a:buSzPts val="6400"/>
              <a:buNone/>
              <a:defRPr sz="6400"/>
            </a:lvl5pPr>
            <a:lvl6pPr lvl="5">
              <a:spcBef>
                <a:spcPts val="0"/>
              </a:spcBef>
              <a:spcAft>
                <a:spcPts val="0"/>
              </a:spcAft>
              <a:buSzPts val="6400"/>
              <a:buNone/>
              <a:defRPr sz="6400"/>
            </a:lvl6pPr>
            <a:lvl7pPr lvl="6">
              <a:spcBef>
                <a:spcPts val="0"/>
              </a:spcBef>
              <a:spcAft>
                <a:spcPts val="0"/>
              </a:spcAft>
              <a:buSzPts val="6400"/>
              <a:buNone/>
              <a:defRPr sz="6400"/>
            </a:lvl7pPr>
            <a:lvl8pPr lvl="7">
              <a:spcBef>
                <a:spcPts val="0"/>
              </a:spcBef>
              <a:spcAft>
                <a:spcPts val="0"/>
              </a:spcAft>
              <a:buSzPts val="6400"/>
              <a:buNone/>
              <a:defRPr sz="6400"/>
            </a:lvl8pPr>
            <a:lvl9pPr lvl="8">
              <a:spcBef>
                <a:spcPts val="0"/>
              </a:spcBef>
              <a:spcAft>
                <a:spcPts val="0"/>
              </a:spcAft>
              <a:buSzPts val="6400"/>
              <a:buNone/>
              <a:defRPr sz="6400"/>
            </a:lvl9pPr>
          </a:lstStyle>
          <a:p/>
        </p:txBody>
      </p:sp>
      <p:sp>
        <p:nvSpPr>
          <p:cNvPr id="38" name="Google Shape;38;p8"/>
          <p:cNvSpPr txBox="1"/>
          <p:nvPr>
            <p:ph idx="12" type="sldNum"/>
          </p:nvPr>
        </p:nvSpPr>
        <p:spPr>
          <a:xfrm>
            <a:off x="11296610" y="6217622"/>
            <a:ext cx="731700" cy="524700"/>
          </a:xfrm>
          <a:prstGeom prst="rect">
            <a:avLst/>
          </a:prstGeom>
        </p:spPr>
        <p:txBody>
          <a:bodyPr anchorCtr="0" anchor="ctr" bIns="121900" lIns="121900" spcFirstLastPara="1" rIns="121900" wrap="square" tIns="121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9"/>
          <p:cNvSpPr/>
          <p:nvPr/>
        </p:nvSpPr>
        <p:spPr>
          <a:xfrm>
            <a:off x="6096000" y="-167"/>
            <a:ext cx="6096000" cy="6858000"/>
          </a:xfrm>
          <a:prstGeom prst="rect">
            <a:avLst/>
          </a:prstGeom>
          <a:solidFill>
            <a:schemeClr val="lt2"/>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41" name="Google Shape;41;p9"/>
          <p:cNvSpPr txBox="1"/>
          <p:nvPr>
            <p:ph type="title"/>
          </p:nvPr>
        </p:nvSpPr>
        <p:spPr>
          <a:xfrm>
            <a:off x="354000" y="1644233"/>
            <a:ext cx="5393700" cy="1976400"/>
          </a:xfrm>
          <a:prstGeom prst="rect">
            <a:avLst/>
          </a:prstGeom>
        </p:spPr>
        <p:txBody>
          <a:bodyPr anchorCtr="0" anchor="b" bIns="121900" lIns="121900" spcFirstLastPara="1" rIns="121900" wrap="square" tIns="121900"/>
          <a:lstStyle>
            <a:lvl1pPr lvl="0" algn="ctr">
              <a:spcBef>
                <a:spcPts val="0"/>
              </a:spcBef>
              <a:spcAft>
                <a:spcPts val="0"/>
              </a:spcAft>
              <a:buSzPts val="5600"/>
              <a:buNone/>
              <a:defRPr sz="5600"/>
            </a:lvl1pPr>
            <a:lvl2pPr lvl="1" algn="ctr">
              <a:spcBef>
                <a:spcPts val="0"/>
              </a:spcBef>
              <a:spcAft>
                <a:spcPts val="0"/>
              </a:spcAft>
              <a:buSzPts val="5600"/>
              <a:buNone/>
              <a:defRPr sz="5600"/>
            </a:lvl2pPr>
            <a:lvl3pPr lvl="2" algn="ctr">
              <a:spcBef>
                <a:spcPts val="0"/>
              </a:spcBef>
              <a:spcAft>
                <a:spcPts val="0"/>
              </a:spcAft>
              <a:buSzPts val="5600"/>
              <a:buNone/>
              <a:defRPr sz="5600"/>
            </a:lvl3pPr>
            <a:lvl4pPr lvl="3" algn="ctr">
              <a:spcBef>
                <a:spcPts val="0"/>
              </a:spcBef>
              <a:spcAft>
                <a:spcPts val="0"/>
              </a:spcAft>
              <a:buSzPts val="5600"/>
              <a:buNone/>
              <a:defRPr sz="5600"/>
            </a:lvl4pPr>
            <a:lvl5pPr lvl="4" algn="ctr">
              <a:spcBef>
                <a:spcPts val="0"/>
              </a:spcBef>
              <a:spcAft>
                <a:spcPts val="0"/>
              </a:spcAft>
              <a:buSzPts val="5600"/>
              <a:buNone/>
              <a:defRPr sz="5600"/>
            </a:lvl5pPr>
            <a:lvl6pPr lvl="5" algn="ctr">
              <a:spcBef>
                <a:spcPts val="0"/>
              </a:spcBef>
              <a:spcAft>
                <a:spcPts val="0"/>
              </a:spcAft>
              <a:buSzPts val="5600"/>
              <a:buNone/>
              <a:defRPr sz="5600"/>
            </a:lvl6pPr>
            <a:lvl7pPr lvl="6" algn="ctr">
              <a:spcBef>
                <a:spcPts val="0"/>
              </a:spcBef>
              <a:spcAft>
                <a:spcPts val="0"/>
              </a:spcAft>
              <a:buSzPts val="5600"/>
              <a:buNone/>
              <a:defRPr sz="5600"/>
            </a:lvl7pPr>
            <a:lvl8pPr lvl="7" algn="ctr">
              <a:spcBef>
                <a:spcPts val="0"/>
              </a:spcBef>
              <a:spcAft>
                <a:spcPts val="0"/>
              </a:spcAft>
              <a:buSzPts val="5600"/>
              <a:buNone/>
              <a:defRPr sz="5600"/>
            </a:lvl8pPr>
            <a:lvl9pPr lvl="8" algn="ctr">
              <a:spcBef>
                <a:spcPts val="0"/>
              </a:spcBef>
              <a:spcAft>
                <a:spcPts val="0"/>
              </a:spcAft>
              <a:buSzPts val="5600"/>
              <a:buNone/>
              <a:defRPr sz="5600"/>
            </a:lvl9pPr>
          </a:lstStyle>
          <a:p/>
        </p:txBody>
      </p:sp>
      <p:sp>
        <p:nvSpPr>
          <p:cNvPr id="42" name="Google Shape;42;p9"/>
          <p:cNvSpPr txBox="1"/>
          <p:nvPr>
            <p:ph idx="1" type="subTitle"/>
          </p:nvPr>
        </p:nvSpPr>
        <p:spPr>
          <a:xfrm>
            <a:off x="354000" y="3737433"/>
            <a:ext cx="5393700" cy="1646700"/>
          </a:xfrm>
          <a:prstGeom prst="rect">
            <a:avLst/>
          </a:prstGeom>
        </p:spPr>
        <p:txBody>
          <a:bodyPr anchorCtr="0" anchor="t" bIns="121900" lIns="121900" spcFirstLastPara="1" rIns="121900" wrap="square" tIns="12190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43" name="Google Shape;43;p9"/>
          <p:cNvSpPr txBox="1"/>
          <p:nvPr>
            <p:ph idx="2" type="body"/>
          </p:nvPr>
        </p:nvSpPr>
        <p:spPr>
          <a:xfrm>
            <a:off x="6586000" y="965433"/>
            <a:ext cx="5115900" cy="4926900"/>
          </a:xfrm>
          <a:prstGeom prst="rect">
            <a:avLst/>
          </a:prstGeom>
        </p:spPr>
        <p:txBody>
          <a:bodyPr anchorCtr="0" anchor="ctr" bIns="121900" lIns="121900" spcFirstLastPara="1" rIns="121900" wrap="square" tIns="121900"/>
          <a:lstStyle>
            <a:lvl1pPr indent="-381000" lvl="0" marL="457200">
              <a:spcBef>
                <a:spcPts val="0"/>
              </a:spcBef>
              <a:spcAft>
                <a:spcPts val="0"/>
              </a:spcAft>
              <a:buSzPts val="2400"/>
              <a:buChar char="●"/>
              <a:defRPr/>
            </a:lvl1pPr>
            <a:lvl2pPr indent="-349250" lvl="1" marL="914400">
              <a:spcBef>
                <a:spcPts val="2100"/>
              </a:spcBef>
              <a:spcAft>
                <a:spcPts val="0"/>
              </a:spcAft>
              <a:buSzPts val="1900"/>
              <a:buChar char="○"/>
              <a:defRPr/>
            </a:lvl2pPr>
            <a:lvl3pPr indent="-349250" lvl="2" marL="1371600">
              <a:spcBef>
                <a:spcPts val="2100"/>
              </a:spcBef>
              <a:spcAft>
                <a:spcPts val="0"/>
              </a:spcAft>
              <a:buSzPts val="1900"/>
              <a:buChar char="■"/>
              <a:defRPr/>
            </a:lvl3pPr>
            <a:lvl4pPr indent="-349250" lvl="3" marL="1828800">
              <a:spcBef>
                <a:spcPts val="2100"/>
              </a:spcBef>
              <a:spcAft>
                <a:spcPts val="0"/>
              </a:spcAft>
              <a:buSzPts val="1900"/>
              <a:buChar char="●"/>
              <a:defRPr/>
            </a:lvl4pPr>
            <a:lvl5pPr indent="-349250" lvl="4" marL="2286000">
              <a:spcBef>
                <a:spcPts val="2100"/>
              </a:spcBef>
              <a:spcAft>
                <a:spcPts val="0"/>
              </a:spcAft>
              <a:buSzPts val="1900"/>
              <a:buChar char="○"/>
              <a:defRPr/>
            </a:lvl5pPr>
            <a:lvl6pPr indent="-349250" lvl="5" marL="2743200">
              <a:spcBef>
                <a:spcPts val="2100"/>
              </a:spcBef>
              <a:spcAft>
                <a:spcPts val="0"/>
              </a:spcAft>
              <a:buSzPts val="1900"/>
              <a:buChar char="■"/>
              <a:defRPr/>
            </a:lvl6pPr>
            <a:lvl7pPr indent="-349250" lvl="6" marL="3200400">
              <a:spcBef>
                <a:spcPts val="2100"/>
              </a:spcBef>
              <a:spcAft>
                <a:spcPts val="0"/>
              </a:spcAft>
              <a:buSzPts val="1900"/>
              <a:buChar char="●"/>
              <a:defRPr/>
            </a:lvl7pPr>
            <a:lvl8pPr indent="-349250" lvl="7" marL="3657600">
              <a:spcBef>
                <a:spcPts val="2100"/>
              </a:spcBef>
              <a:spcAft>
                <a:spcPts val="0"/>
              </a:spcAft>
              <a:buSzPts val="1900"/>
              <a:buChar char="○"/>
              <a:defRPr/>
            </a:lvl8pPr>
            <a:lvl9pPr indent="-349250" lvl="8" marL="4114800">
              <a:spcBef>
                <a:spcPts val="2100"/>
              </a:spcBef>
              <a:spcAft>
                <a:spcPts val="2100"/>
              </a:spcAft>
              <a:buSzPts val="1900"/>
              <a:buChar char="■"/>
              <a:defRPr/>
            </a:lvl9pPr>
          </a:lstStyle>
          <a:p/>
        </p:txBody>
      </p:sp>
      <p:sp>
        <p:nvSpPr>
          <p:cNvPr id="44" name="Google Shape;44;p9"/>
          <p:cNvSpPr txBox="1"/>
          <p:nvPr>
            <p:ph idx="12" type="sldNum"/>
          </p:nvPr>
        </p:nvSpPr>
        <p:spPr>
          <a:xfrm>
            <a:off x="11296610" y="6217622"/>
            <a:ext cx="731700" cy="524700"/>
          </a:xfrm>
          <a:prstGeom prst="rect">
            <a:avLst/>
          </a:prstGeom>
        </p:spPr>
        <p:txBody>
          <a:bodyPr anchorCtr="0" anchor="ctr" bIns="121900" lIns="121900" spcFirstLastPara="1" rIns="121900" wrap="square" tIns="121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5" name="Shape 45"/>
        <p:cNvGrpSpPr/>
        <p:nvPr/>
      </p:nvGrpSpPr>
      <p:grpSpPr>
        <a:xfrm>
          <a:off x="0" y="0"/>
          <a:ext cx="0" cy="0"/>
          <a:chOff x="0" y="0"/>
          <a:chExt cx="0" cy="0"/>
        </a:xfrm>
      </p:grpSpPr>
      <p:sp>
        <p:nvSpPr>
          <p:cNvPr id="46" name="Google Shape;46;p10"/>
          <p:cNvSpPr txBox="1"/>
          <p:nvPr>
            <p:ph idx="1" type="body"/>
          </p:nvPr>
        </p:nvSpPr>
        <p:spPr>
          <a:xfrm>
            <a:off x="415600" y="5640767"/>
            <a:ext cx="7998300" cy="806700"/>
          </a:xfrm>
          <a:prstGeom prst="rect">
            <a:avLst/>
          </a:prstGeom>
        </p:spPr>
        <p:txBody>
          <a:bodyPr anchorCtr="0" anchor="ctr" bIns="121900" lIns="121900" spcFirstLastPara="1" rIns="121900" wrap="square" tIns="121900"/>
          <a:lstStyle>
            <a:lvl1pPr indent="-228600" lvl="0" marL="457200">
              <a:lnSpc>
                <a:spcPct val="100000"/>
              </a:lnSpc>
              <a:spcBef>
                <a:spcPts val="0"/>
              </a:spcBef>
              <a:spcAft>
                <a:spcPts val="0"/>
              </a:spcAft>
              <a:buSzPts val="2400"/>
              <a:buNone/>
              <a:defRPr/>
            </a:lvl1pPr>
          </a:lstStyle>
          <a:p/>
        </p:txBody>
      </p:sp>
      <p:sp>
        <p:nvSpPr>
          <p:cNvPr id="47" name="Google Shape;47;p10"/>
          <p:cNvSpPr txBox="1"/>
          <p:nvPr>
            <p:ph idx="12" type="sldNum"/>
          </p:nvPr>
        </p:nvSpPr>
        <p:spPr>
          <a:xfrm>
            <a:off x="11296610" y="6217622"/>
            <a:ext cx="731700" cy="524700"/>
          </a:xfrm>
          <a:prstGeom prst="rect">
            <a:avLst/>
          </a:prstGeom>
        </p:spPr>
        <p:txBody>
          <a:bodyPr anchorCtr="0" anchor="ctr" bIns="121900" lIns="121900" spcFirstLastPara="1" rIns="121900" wrap="square" tIns="121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6" Type="http://schemas.openxmlformats.org/officeDocument/2006/relationships/theme" Target="../theme/theme2.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lstStyle>
            <a:lvl1pPr lvl="0">
              <a:spcBef>
                <a:spcPts val="0"/>
              </a:spcBef>
              <a:spcAft>
                <a:spcPts val="0"/>
              </a:spcAft>
              <a:buClr>
                <a:schemeClr val="dk1"/>
              </a:buClr>
              <a:buSzPts val="3700"/>
              <a:buNone/>
              <a:defRPr sz="3700">
                <a:solidFill>
                  <a:schemeClr val="dk1"/>
                </a:solidFill>
              </a:defRPr>
            </a:lvl1pPr>
            <a:lvl2pPr lvl="1">
              <a:spcBef>
                <a:spcPts val="0"/>
              </a:spcBef>
              <a:spcAft>
                <a:spcPts val="0"/>
              </a:spcAft>
              <a:buClr>
                <a:schemeClr val="dk1"/>
              </a:buClr>
              <a:buSzPts val="3700"/>
              <a:buNone/>
              <a:defRPr sz="3700">
                <a:solidFill>
                  <a:schemeClr val="dk1"/>
                </a:solidFill>
              </a:defRPr>
            </a:lvl2pPr>
            <a:lvl3pPr lvl="2">
              <a:spcBef>
                <a:spcPts val="0"/>
              </a:spcBef>
              <a:spcAft>
                <a:spcPts val="0"/>
              </a:spcAft>
              <a:buClr>
                <a:schemeClr val="dk1"/>
              </a:buClr>
              <a:buSzPts val="3700"/>
              <a:buNone/>
              <a:defRPr sz="3700">
                <a:solidFill>
                  <a:schemeClr val="dk1"/>
                </a:solidFill>
              </a:defRPr>
            </a:lvl3pPr>
            <a:lvl4pPr lvl="3">
              <a:spcBef>
                <a:spcPts val="0"/>
              </a:spcBef>
              <a:spcAft>
                <a:spcPts val="0"/>
              </a:spcAft>
              <a:buClr>
                <a:schemeClr val="dk1"/>
              </a:buClr>
              <a:buSzPts val="3700"/>
              <a:buNone/>
              <a:defRPr sz="3700">
                <a:solidFill>
                  <a:schemeClr val="dk1"/>
                </a:solidFill>
              </a:defRPr>
            </a:lvl4pPr>
            <a:lvl5pPr lvl="4">
              <a:spcBef>
                <a:spcPts val="0"/>
              </a:spcBef>
              <a:spcAft>
                <a:spcPts val="0"/>
              </a:spcAft>
              <a:buClr>
                <a:schemeClr val="dk1"/>
              </a:buClr>
              <a:buSzPts val="3700"/>
              <a:buNone/>
              <a:defRPr sz="3700">
                <a:solidFill>
                  <a:schemeClr val="dk1"/>
                </a:solidFill>
              </a:defRPr>
            </a:lvl5pPr>
            <a:lvl6pPr lvl="5">
              <a:spcBef>
                <a:spcPts val="0"/>
              </a:spcBef>
              <a:spcAft>
                <a:spcPts val="0"/>
              </a:spcAft>
              <a:buClr>
                <a:schemeClr val="dk1"/>
              </a:buClr>
              <a:buSzPts val="3700"/>
              <a:buNone/>
              <a:defRPr sz="3700">
                <a:solidFill>
                  <a:schemeClr val="dk1"/>
                </a:solidFill>
              </a:defRPr>
            </a:lvl6pPr>
            <a:lvl7pPr lvl="6">
              <a:spcBef>
                <a:spcPts val="0"/>
              </a:spcBef>
              <a:spcAft>
                <a:spcPts val="0"/>
              </a:spcAft>
              <a:buClr>
                <a:schemeClr val="dk1"/>
              </a:buClr>
              <a:buSzPts val="3700"/>
              <a:buNone/>
              <a:defRPr sz="3700">
                <a:solidFill>
                  <a:schemeClr val="dk1"/>
                </a:solidFill>
              </a:defRPr>
            </a:lvl7pPr>
            <a:lvl8pPr lvl="7">
              <a:spcBef>
                <a:spcPts val="0"/>
              </a:spcBef>
              <a:spcAft>
                <a:spcPts val="0"/>
              </a:spcAft>
              <a:buClr>
                <a:schemeClr val="dk1"/>
              </a:buClr>
              <a:buSzPts val="3700"/>
              <a:buNone/>
              <a:defRPr sz="3700">
                <a:solidFill>
                  <a:schemeClr val="dk1"/>
                </a:solidFill>
              </a:defRPr>
            </a:lvl8pPr>
            <a:lvl9pPr lvl="8">
              <a:spcBef>
                <a:spcPts val="0"/>
              </a:spcBef>
              <a:spcAft>
                <a:spcPts val="0"/>
              </a:spcAft>
              <a:buClr>
                <a:schemeClr val="dk1"/>
              </a:buClr>
              <a:buSzPts val="3700"/>
              <a:buNone/>
              <a:defRPr sz="3700">
                <a:solidFill>
                  <a:schemeClr val="dk1"/>
                </a:solidFill>
              </a:defRPr>
            </a:lvl9pPr>
          </a:lstStyle>
          <a:p/>
        </p:txBody>
      </p:sp>
      <p:sp>
        <p:nvSpPr>
          <p:cNvPr id="11" name="Google Shape;11;p1"/>
          <p:cNvSpPr txBox="1"/>
          <p:nvPr>
            <p:ph idx="1" type="body"/>
          </p:nvPr>
        </p:nvSpPr>
        <p:spPr>
          <a:xfrm>
            <a:off x="415600" y="1536633"/>
            <a:ext cx="11360700" cy="4555200"/>
          </a:xfrm>
          <a:prstGeom prst="rect">
            <a:avLst/>
          </a:prstGeom>
          <a:noFill/>
          <a:ln>
            <a:noFill/>
          </a:ln>
        </p:spPr>
        <p:txBody>
          <a:bodyPr anchorCtr="0" anchor="t" bIns="121900" lIns="121900" spcFirstLastPara="1" rIns="121900" wrap="square" tIns="121900"/>
          <a:lstStyle>
            <a:lvl1pPr indent="-381000" lvl="0" marL="457200">
              <a:lnSpc>
                <a:spcPct val="115000"/>
              </a:lnSpc>
              <a:spcBef>
                <a:spcPts val="0"/>
              </a:spcBef>
              <a:spcAft>
                <a:spcPts val="0"/>
              </a:spcAft>
              <a:buClr>
                <a:schemeClr val="dk2"/>
              </a:buClr>
              <a:buSzPts val="2400"/>
              <a:buChar char="●"/>
              <a:defRPr sz="2400">
                <a:solidFill>
                  <a:schemeClr val="dk2"/>
                </a:solidFill>
              </a:defRPr>
            </a:lvl1pPr>
            <a:lvl2pPr indent="-349250" lvl="1" marL="914400">
              <a:lnSpc>
                <a:spcPct val="115000"/>
              </a:lnSpc>
              <a:spcBef>
                <a:spcPts val="2100"/>
              </a:spcBef>
              <a:spcAft>
                <a:spcPts val="0"/>
              </a:spcAft>
              <a:buClr>
                <a:schemeClr val="dk2"/>
              </a:buClr>
              <a:buSzPts val="1900"/>
              <a:buChar char="○"/>
              <a:defRPr sz="1900">
                <a:solidFill>
                  <a:schemeClr val="dk2"/>
                </a:solidFill>
              </a:defRPr>
            </a:lvl2pPr>
            <a:lvl3pPr indent="-349250" lvl="2" marL="1371600">
              <a:lnSpc>
                <a:spcPct val="115000"/>
              </a:lnSpc>
              <a:spcBef>
                <a:spcPts val="2100"/>
              </a:spcBef>
              <a:spcAft>
                <a:spcPts val="0"/>
              </a:spcAft>
              <a:buClr>
                <a:schemeClr val="dk2"/>
              </a:buClr>
              <a:buSzPts val="1900"/>
              <a:buChar char="■"/>
              <a:defRPr sz="1900">
                <a:solidFill>
                  <a:schemeClr val="dk2"/>
                </a:solidFill>
              </a:defRPr>
            </a:lvl3pPr>
            <a:lvl4pPr indent="-349250" lvl="3" marL="1828800">
              <a:lnSpc>
                <a:spcPct val="115000"/>
              </a:lnSpc>
              <a:spcBef>
                <a:spcPts val="2100"/>
              </a:spcBef>
              <a:spcAft>
                <a:spcPts val="0"/>
              </a:spcAft>
              <a:buClr>
                <a:schemeClr val="dk2"/>
              </a:buClr>
              <a:buSzPts val="1900"/>
              <a:buChar char="●"/>
              <a:defRPr sz="1900">
                <a:solidFill>
                  <a:schemeClr val="dk2"/>
                </a:solidFill>
              </a:defRPr>
            </a:lvl4pPr>
            <a:lvl5pPr indent="-349250" lvl="4" marL="2286000">
              <a:lnSpc>
                <a:spcPct val="115000"/>
              </a:lnSpc>
              <a:spcBef>
                <a:spcPts val="2100"/>
              </a:spcBef>
              <a:spcAft>
                <a:spcPts val="0"/>
              </a:spcAft>
              <a:buClr>
                <a:schemeClr val="dk2"/>
              </a:buClr>
              <a:buSzPts val="1900"/>
              <a:buChar char="○"/>
              <a:defRPr sz="1900">
                <a:solidFill>
                  <a:schemeClr val="dk2"/>
                </a:solidFill>
              </a:defRPr>
            </a:lvl5pPr>
            <a:lvl6pPr indent="-349250" lvl="5" marL="2743200">
              <a:lnSpc>
                <a:spcPct val="115000"/>
              </a:lnSpc>
              <a:spcBef>
                <a:spcPts val="2100"/>
              </a:spcBef>
              <a:spcAft>
                <a:spcPts val="0"/>
              </a:spcAft>
              <a:buClr>
                <a:schemeClr val="dk2"/>
              </a:buClr>
              <a:buSzPts val="1900"/>
              <a:buChar char="■"/>
              <a:defRPr sz="1900">
                <a:solidFill>
                  <a:schemeClr val="dk2"/>
                </a:solidFill>
              </a:defRPr>
            </a:lvl6pPr>
            <a:lvl7pPr indent="-349250" lvl="6" marL="3200400">
              <a:lnSpc>
                <a:spcPct val="115000"/>
              </a:lnSpc>
              <a:spcBef>
                <a:spcPts val="2100"/>
              </a:spcBef>
              <a:spcAft>
                <a:spcPts val="0"/>
              </a:spcAft>
              <a:buClr>
                <a:schemeClr val="dk2"/>
              </a:buClr>
              <a:buSzPts val="1900"/>
              <a:buChar char="●"/>
              <a:defRPr sz="1900">
                <a:solidFill>
                  <a:schemeClr val="dk2"/>
                </a:solidFill>
              </a:defRPr>
            </a:lvl7pPr>
            <a:lvl8pPr indent="-349250" lvl="7" marL="3657600">
              <a:lnSpc>
                <a:spcPct val="115000"/>
              </a:lnSpc>
              <a:spcBef>
                <a:spcPts val="2100"/>
              </a:spcBef>
              <a:spcAft>
                <a:spcPts val="0"/>
              </a:spcAft>
              <a:buClr>
                <a:schemeClr val="dk2"/>
              </a:buClr>
              <a:buSzPts val="1900"/>
              <a:buChar char="○"/>
              <a:defRPr sz="1900">
                <a:solidFill>
                  <a:schemeClr val="dk2"/>
                </a:solidFill>
              </a:defRPr>
            </a:lvl8pPr>
            <a:lvl9pPr indent="-349250" lvl="8" marL="4114800">
              <a:lnSpc>
                <a:spcPct val="115000"/>
              </a:lnSpc>
              <a:spcBef>
                <a:spcPts val="2100"/>
              </a:spcBef>
              <a:spcAft>
                <a:spcPts val="2100"/>
              </a:spcAft>
              <a:buClr>
                <a:schemeClr val="dk2"/>
              </a:buClr>
              <a:buSzPts val="1900"/>
              <a:buChar char="■"/>
              <a:defRPr sz="1900">
                <a:solidFill>
                  <a:schemeClr val="dk2"/>
                </a:solidFill>
              </a:defRPr>
            </a:lvl9pPr>
          </a:lstStyle>
          <a:p/>
        </p:txBody>
      </p:sp>
      <p:sp>
        <p:nvSpPr>
          <p:cNvPr id="12" name="Google Shape;12;p1"/>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Autofit/>
          </a:bodyPr>
          <a:lstStyle>
            <a:lvl1pPr lvl="0" algn="r">
              <a:buNone/>
              <a:defRPr sz="1300">
                <a:solidFill>
                  <a:schemeClr val="dk2"/>
                </a:solidFill>
              </a:defRPr>
            </a:lvl1pPr>
            <a:lvl2pPr lvl="1" algn="r">
              <a:buNone/>
              <a:defRPr sz="1300">
                <a:solidFill>
                  <a:schemeClr val="dk2"/>
                </a:solidFill>
              </a:defRPr>
            </a:lvl2pPr>
            <a:lvl3pPr lvl="2" algn="r">
              <a:buNone/>
              <a:defRPr sz="1300">
                <a:solidFill>
                  <a:schemeClr val="dk2"/>
                </a:solidFill>
              </a:defRPr>
            </a:lvl3pPr>
            <a:lvl4pPr lvl="3" algn="r">
              <a:buNone/>
              <a:defRPr sz="1300">
                <a:solidFill>
                  <a:schemeClr val="dk2"/>
                </a:solidFill>
              </a:defRPr>
            </a:lvl4pPr>
            <a:lvl5pPr lvl="4" algn="r">
              <a:buNone/>
              <a:defRPr sz="1300">
                <a:solidFill>
                  <a:schemeClr val="dk2"/>
                </a:solidFill>
              </a:defRPr>
            </a:lvl5pPr>
            <a:lvl6pPr lvl="5" algn="r">
              <a:buNone/>
              <a:defRPr sz="1300">
                <a:solidFill>
                  <a:schemeClr val="dk2"/>
                </a:solidFill>
              </a:defRPr>
            </a:lvl6pPr>
            <a:lvl7pPr lvl="6" algn="r">
              <a:buNone/>
              <a:defRPr sz="1300">
                <a:solidFill>
                  <a:schemeClr val="dk2"/>
                </a:solidFill>
              </a:defRPr>
            </a:lvl7pPr>
            <a:lvl8pPr lvl="7" algn="r">
              <a:buNone/>
              <a:defRPr sz="1300">
                <a:solidFill>
                  <a:schemeClr val="dk2"/>
                </a:solidFill>
              </a:defRPr>
            </a:lvl8pPr>
            <a:lvl9pPr lvl="8" algn="r">
              <a:buNone/>
              <a:defRPr sz="1300">
                <a:solidFill>
                  <a:schemeClr val="dk2"/>
                </a:solidFil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 Id="rId3" Type="http://schemas.openxmlformats.org/officeDocument/2006/relationships/image" Target="../media/image1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 Id="rId3" Type="http://schemas.openxmlformats.org/officeDocument/2006/relationships/image" Target="../media/image1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 Id="rId3" Type="http://schemas.openxmlformats.org/officeDocument/2006/relationships/image" Target="../media/image1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3.xml"/><Relationship Id="rId3" Type="http://schemas.openxmlformats.org/officeDocument/2006/relationships/hyperlink" Target="https://www.linkedin.com/in/roksana-er/"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 Id="rId3"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 Id="rId3"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 name="Shape 126"/>
        <p:cNvGrpSpPr/>
        <p:nvPr/>
      </p:nvGrpSpPr>
      <p:grpSpPr>
        <a:xfrm>
          <a:off x="0" y="0"/>
          <a:ext cx="0" cy="0"/>
          <a:chOff x="0" y="0"/>
          <a:chExt cx="0" cy="0"/>
        </a:xfrm>
      </p:grpSpPr>
      <p:sp>
        <p:nvSpPr>
          <p:cNvPr id="127" name="Google Shape;127;p17"/>
          <p:cNvSpPr txBox="1"/>
          <p:nvPr>
            <p:ph idx="1" type="body"/>
          </p:nvPr>
        </p:nvSpPr>
        <p:spPr>
          <a:xfrm>
            <a:off x="1402928" y="3572463"/>
            <a:ext cx="6121400" cy="72072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2100"/>
              </a:spcAft>
              <a:buClr>
                <a:srgbClr val="B5892D"/>
              </a:buClr>
              <a:buSzPts val="2800"/>
              <a:buFont typeface="Arial"/>
              <a:buNone/>
            </a:pPr>
            <a:r>
              <a:rPr lang="en-US"/>
              <a:t>EOSC Portal future plans</a:t>
            </a:r>
            <a:endParaRPr b="0" i="1" sz="2800" u="none" cap="none" strike="noStrike">
              <a:solidFill>
                <a:srgbClr val="B5892D"/>
              </a:solidFill>
              <a:latin typeface="Calibri"/>
              <a:ea typeface="Calibri"/>
              <a:cs typeface="Calibri"/>
              <a:sym typeface="Calibri"/>
            </a:endParaRPr>
          </a:p>
        </p:txBody>
      </p:sp>
      <p:sp>
        <p:nvSpPr>
          <p:cNvPr id="128" name="Google Shape;128;p17"/>
          <p:cNvSpPr txBox="1"/>
          <p:nvPr>
            <p:ph idx="2" type="body"/>
          </p:nvPr>
        </p:nvSpPr>
        <p:spPr>
          <a:xfrm>
            <a:off x="1403350" y="2852738"/>
            <a:ext cx="6192900" cy="5763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2100"/>
              </a:spcAft>
              <a:buClr>
                <a:srgbClr val="1C3046"/>
              </a:buClr>
              <a:buSzPts val="3200"/>
              <a:buFont typeface="Arial"/>
              <a:buNone/>
            </a:pPr>
            <a:r>
              <a:rPr lang="en-US"/>
              <a:t>Roksana Dobrzanska, Tiziana Ferrari</a:t>
            </a:r>
            <a:endParaRPr b="0" i="0" sz="3200" u="none" cap="none" strike="noStrike">
              <a:solidFill>
                <a:srgbClr val="1C3046"/>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2" name="Shape 202"/>
        <p:cNvGrpSpPr/>
        <p:nvPr/>
      </p:nvGrpSpPr>
      <p:grpSpPr>
        <a:xfrm>
          <a:off x="0" y="0"/>
          <a:ext cx="0" cy="0"/>
          <a:chOff x="0" y="0"/>
          <a:chExt cx="0" cy="0"/>
        </a:xfrm>
      </p:grpSpPr>
      <p:sp>
        <p:nvSpPr>
          <p:cNvPr id="203" name="Google Shape;203;p26"/>
          <p:cNvSpPr txBox="1"/>
          <p:nvPr>
            <p:ph idx="1" type="body"/>
          </p:nvPr>
        </p:nvSpPr>
        <p:spPr>
          <a:xfrm>
            <a:off x="335360" y="1268763"/>
            <a:ext cx="11521200" cy="4854900"/>
          </a:xfrm>
          <a:prstGeom prst="rect">
            <a:avLst/>
          </a:prstGeom>
        </p:spPr>
        <p:txBody>
          <a:bodyPr anchorCtr="0" anchor="t" bIns="121900" lIns="121900" spcFirstLastPara="1" rIns="121900" wrap="square" tIns="121900">
            <a:noAutofit/>
          </a:bodyPr>
          <a:lstStyle/>
          <a:p>
            <a:pPr indent="0" lvl="0" marL="457200" rtl="0" algn="l">
              <a:lnSpc>
                <a:spcPct val="150000"/>
              </a:lnSpc>
              <a:spcBef>
                <a:spcPts val="0"/>
              </a:spcBef>
              <a:spcAft>
                <a:spcPts val="0"/>
              </a:spcAft>
              <a:buNone/>
            </a:pPr>
            <a:r>
              <a:t/>
            </a:r>
            <a:endParaRPr b="1" sz="1800">
              <a:solidFill>
                <a:srgbClr val="000000"/>
              </a:solidFill>
            </a:endParaRPr>
          </a:p>
          <a:p>
            <a:pPr indent="0" lvl="0" marL="0" rtl="0" algn="l">
              <a:lnSpc>
                <a:spcPct val="150000"/>
              </a:lnSpc>
              <a:spcBef>
                <a:spcPts val="0"/>
              </a:spcBef>
              <a:spcAft>
                <a:spcPts val="0"/>
              </a:spcAft>
              <a:buNone/>
            </a:pPr>
            <a:r>
              <a:t/>
            </a:r>
            <a:endParaRPr sz="1800">
              <a:solidFill>
                <a:srgbClr val="000000"/>
              </a:solidFill>
            </a:endParaRPr>
          </a:p>
          <a:p>
            <a:pPr indent="0" lvl="0" marL="0" rtl="0" algn="l">
              <a:spcBef>
                <a:spcPts val="560"/>
              </a:spcBef>
              <a:spcAft>
                <a:spcPts val="2100"/>
              </a:spcAft>
              <a:buNone/>
            </a:pPr>
            <a:r>
              <a:t/>
            </a:r>
            <a:endParaRPr>
              <a:solidFill>
                <a:srgbClr val="000000"/>
              </a:solidFill>
            </a:endParaRPr>
          </a:p>
        </p:txBody>
      </p:sp>
      <p:sp>
        <p:nvSpPr>
          <p:cNvPr id="204" name="Google Shape;204;p26"/>
          <p:cNvSpPr txBox="1"/>
          <p:nvPr>
            <p:ph idx="12" type="sldNum"/>
          </p:nvPr>
        </p:nvSpPr>
        <p:spPr>
          <a:xfrm>
            <a:off x="8737600" y="6381328"/>
            <a:ext cx="3119100" cy="2880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05" name="Google Shape;205;p26"/>
          <p:cNvSpPr txBox="1"/>
          <p:nvPr>
            <p:ph idx="2" type="body"/>
          </p:nvPr>
        </p:nvSpPr>
        <p:spPr>
          <a:xfrm>
            <a:off x="3221038" y="192857"/>
            <a:ext cx="8635500" cy="823500"/>
          </a:xfrm>
          <a:prstGeom prst="rect">
            <a:avLst/>
          </a:prstGeom>
        </p:spPr>
        <p:txBody>
          <a:bodyPr anchorCtr="0" anchor="t" bIns="121900" lIns="121900" spcFirstLastPara="1" rIns="121900" wrap="square" tIns="121900">
            <a:noAutofit/>
          </a:bodyPr>
          <a:lstStyle/>
          <a:p>
            <a:pPr indent="0" lvl="0" marL="0" rtl="0" algn="l">
              <a:spcBef>
                <a:spcPts val="640"/>
              </a:spcBef>
              <a:spcAft>
                <a:spcPts val="2100"/>
              </a:spcAft>
              <a:buNone/>
            </a:pPr>
            <a:r>
              <a:rPr lang="en-US"/>
              <a:t>Aspects of possible integration types</a:t>
            </a:r>
            <a:endParaRPr/>
          </a:p>
        </p:txBody>
      </p:sp>
      <p:pic>
        <p:nvPicPr>
          <p:cNvPr id="206" name="Google Shape;206;p26"/>
          <p:cNvPicPr preferRelativeResize="0"/>
          <p:nvPr/>
        </p:nvPicPr>
        <p:blipFill>
          <a:blip r:embed="rId3">
            <a:alphaModFix/>
          </a:blip>
          <a:stretch>
            <a:fillRect/>
          </a:stretch>
        </p:blipFill>
        <p:spPr>
          <a:xfrm>
            <a:off x="2954325" y="1523849"/>
            <a:ext cx="6283249" cy="4599825"/>
          </a:xfrm>
          <a:prstGeom prst="rect">
            <a:avLst/>
          </a:prstGeom>
          <a:noFill/>
          <a:ln>
            <a:noFill/>
          </a:ln>
        </p:spPr>
      </p:pic>
      <p:sp>
        <p:nvSpPr>
          <p:cNvPr id="207" name="Google Shape;207;p26"/>
          <p:cNvSpPr txBox="1"/>
          <p:nvPr>
            <p:ph idx="10" type="dt"/>
          </p:nvPr>
        </p:nvSpPr>
        <p:spPr>
          <a:xfrm>
            <a:off x="335360" y="6381328"/>
            <a:ext cx="2844900" cy="2880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a:t>11/4/2019</a:t>
            </a:r>
            <a:endParaRPr/>
          </a:p>
          <a:p>
            <a:pPr indent="0" lvl="0" marL="0" marR="0" rtl="0" algn="l">
              <a:spcBef>
                <a:spcPts val="0"/>
              </a:spcBef>
              <a:spcAft>
                <a:spcPts val="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2" name="Shape 212"/>
        <p:cNvGrpSpPr/>
        <p:nvPr/>
      </p:nvGrpSpPr>
      <p:grpSpPr>
        <a:xfrm>
          <a:off x="0" y="0"/>
          <a:ext cx="0" cy="0"/>
          <a:chOff x="0" y="0"/>
          <a:chExt cx="0" cy="0"/>
        </a:xfrm>
      </p:grpSpPr>
      <p:sp>
        <p:nvSpPr>
          <p:cNvPr id="213" name="Google Shape;213;p27"/>
          <p:cNvSpPr txBox="1"/>
          <p:nvPr>
            <p:ph idx="12" type="sldNum"/>
          </p:nvPr>
        </p:nvSpPr>
        <p:spPr>
          <a:xfrm>
            <a:off x="8737600" y="6381328"/>
            <a:ext cx="3119100" cy="2880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14" name="Google Shape;214;p27"/>
          <p:cNvSpPr txBox="1"/>
          <p:nvPr>
            <p:ph idx="2" type="body"/>
          </p:nvPr>
        </p:nvSpPr>
        <p:spPr>
          <a:xfrm>
            <a:off x="3221038" y="192857"/>
            <a:ext cx="8635500" cy="823500"/>
          </a:xfrm>
          <a:prstGeom prst="rect">
            <a:avLst/>
          </a:prstGeom>
        </p:spPr>
        <p:txBody>
          <a:bodyPr anchorCtr="0" anchor="t" bIns="121900" lIns="121900" spcFirstLastPara="1" rIns="121900" wrap="square" tIns="121900">
            <a:noAutofit/>
          </a:bodyPr>
          <a:lstStyle/>
          <a:p>
            <a:pPr indent="0" lvl="0" marL="0" rtl="0" algn="l">
              <a:spcBef>
                <a:spcPts val="640"/>
              </a:spcBef>
              <a:spcAft>
                <a:spcPts val="2100"/>
              </a:spcAft>
              <a:buNone/>
            </a:pPr>
            <a:r>
              <a:rPr lang="en-US"/>
              <a:t>EOSC Catalogue interoperability framework</a:t>
            </a:r>
            <a:endParaRPr/>
          </a:p>
        </p:txBody>
      </p:sp>
      <p:pic>
        <p:nvPicPr>
          <p:cNvPr id="215" name="Google Shape;215;p27"/>
          <p:cNvPicPr preferRelativeResize="0"/>
          <p:nvPr/>
        </p:nvPicPr>
        <p:blipFill>
          <a:blip r:embed="rId3">
            <a:alphaModFix/>
          </a:blip>
          <a:stretch>
            <a:fillRect/>
          </a:stretch>
        </p:blipFill>
        <p:spPr>
          <a:xfrm>
            <a:off x="451550" y="1434425"/>
            <a:ext cx="8521349" cy="3671575"/>
          </a:xfrm>
          <a:prstGeom prst="rect">
            <a:avLst/>
          </a:prstGeom>
          <a:noFill/>
          <a:ln>
            <a:noFill/>
          </a:ln>
        </p:spPr>
      </p:pic>
      <p:sp>
        <p:nvSpPr>
          <p:cNvPr id="216" name="Google Shape;216;p27"/>
          <p:cNvSpPr txBox="1"/>
          <p:nvPr/>
        </p:nvSpPr>
        <p:spPr>
          <a:xfrm>
            <a:off x="335400" y="5524075"/>
            <a:ext cx="11521200" cy="743100"/>
          </a:xfrm>
          <a:prstGeom prst="rect">
            <a:avLst/>
          </a:prstGeom>
          <a:noFill/>
          <a:ln>
            <a:noFill/>
          </a:ln>
        </p:spPr>
        <p:txBody>
          <a:bodyPr anchorCtr="0" anchor="t" bIns="91425" lIns="91425" spcFirstLastPara="1" rIns="91425" wrap="square" tIns="91425">
            <a:noAutofit/>
          </a:bodyPr>
          <a:lstStyle/>
          <a:p>
            <a:pPr indent="0" lvl="0" marL="0" rtl="0" algn="just">
              <a:lnSpc>
                <a:spcPct val="138000"/>
              </a:lnSpc>
              <a:spcBef>
                <a:spcPts val="0"/>
              </a:spcBef>
              <a:spcAft>
                <a:spcPts val="0"/>
              </a:spcAft>
              <a:buNone/>
            </a:pPr>
            <a:r>
              <a:rPr b="1" lang="en-US" sz="1800">
                <a:latin typeface="Calibri"/>
                <a:ea typeface="Calibri"/>
                <a:cs typeface="Calibri"/>
                <a:sym typeface="Calibri"/>
              </a:rPr>
              <a:t>Use of the EOSC Catalogue Framework guidelines allows for harvesting and exporting of metadata across different catalogues, archives, repositories and databases.</a:t>
            </a:r>
            <a:endParaRPr b="1" sz="1800">
              <a:latin typeface="Calibri"/>
              <a:ea typeface="Calibri"/>
              <a:cs typeface="Calibri"/>
              <a:sym typeface="Calibri"/>
            </a:endParaRPr>
          </a:p>
        </p:txBody>
      </p:sp>
      <p:sp>
        <p:nvSpPr>
          <p:cNvPr id="217" name="Google Shape;217;p27"/>
          <p:cNvSpPr txBox="1"/>
          <p:nvPr/>
        </p:nvSpPr>
        <p:spPr>
          <a:xfrm>
            <a:off x="9207850" y="1593150"/>
            <a:ext cx="2648700" cy="3671700"/>
          </a:xfrm>
          <a:prstGeom prst="rect">
            <a:avLst/>
          </a:prstGeom>
          <a:noFill/>
          <a:ln>
            <a:noFill/>
          </a:ln>
        </p:spPr>
        <p:txBody>
          <a:bodyPr anchorCtr="0" anchor="t" bIns="91425" lIns="91425" spcFirstLastPara="1" rIns="91425" wrap="square" tIns="91425">
            <a:noAutofit/>
          </a:bodyPr>
          <a:lstStyle/>
          <a:p>
            <a:pPr indent="-342900" lvl="0" marL="457200" rtl="0" algn="l">
              <a:lnSpc>
                <a:spcPct val="150000"/>
              </a:lnSpc>
              <a:spcBef>
                <a:spcPts val="0"/>
              </a:spcBef>
              <a:spcAft>
                <a:spcPts val="0"/>
              </a:spcAft>
              <a:buSzPts val="1800"/>
              <a:buFont typeface="Calibri"/>
              <a:buChar char="●"/>
            </a:pPr>
            <a:r>
              <a:rPr lang="en-US" sz="1800">
                <a:latin typeface="Calibri"/>
                <a:ea typeface="Calibri"/>
                <a:cs typeface="Calibri"/>
                <a:sym typeface="Calibri"/>
              </a:rPr>
              <a:t>EOSC Catalogue Framework (ECF),</a:t>
            </a:r>
            <a:endParaRPr sz="1800">
              <a:latin typeface="Calibri"/>
              <a:ea typeface="Calibri"/>
              <a:cs typeface="Calibri"/>
              <a:sym typeface="Calibri"/>
            </a:endParaRPr>
          </a:p>
          <a:p>
            <a:pPr indent="-342900" lvl="0" marL="457200" rtl="0" algn="l">
              <a:lnSpc>
                <a:spcPct val="150000"/>
              </a:lnSpc>
              <a:spcBef>
                <a:spcPts val="0"/>
              </a:spcBef>
              <a:spcAft>
                <a:spcPts val="0"/>
              </a:spcAft>
              <a:buSzPts val="1800"/>
              <a:buFont typeface="Calibri"/>
              <a:buChar char="●"/>
            </a:pPr>
            <a:r>
              <a:rPr lang="en-US" sz="1800">
                <a:latin typeface="Calibri"/>
                <a:ea typeface="Calibri"/>
                <a:cs typeface="Calibri"/>
                <a:sym typeface="Calibri"/>
              </a:rPr>
              <a:t> the Open Application Programming Interfaces (APIs) </a:t>
            </a:r>
            <a:endParaRPr sz="1800">
              <a:latin typeface="Calibri"/>
              <a:ea typeface="Calibri"/>
              <a:cs typeface="Calibri"/>
              <a:sym typeface="Calibri"/>
            </a:endParaRPr>
          </a:p>
          <a:p>
            <a:pPr indent="-342900" lvl="0" marL="457200" rtl="0" algn="l">
              <a:lnSpc>
                <a:spcPct val="150000"/>
              </a:lnSpc>
              <a:spcBef>
                <a:spcPts val="0"/>
              </a:spcBef>
              <a:spcAft>
                <a:spcPts val="0"/>
              </a:spcAft>
              <a:buSzPts val="1800"/>
              <a:buFont typeface="Calibri"/>
              <a:buChar char="●"/>
            </a:pPr>
            <a:r>
              <a:rPr lang="en-US" sz="1800">
                <a:latin typeface="Calibri"/>
                <a:ea typeface="Calibri"/>
                <a:cs typeface="Calibri"/>
                <a:sym typeface="Calibri"/>
              </a:rPr>
              <a:t>related Quality Assurance measures</a:t>
            </a:r>
            <a:endParaRPr sz="1800">
              <a:latin typeface="Calibri"/>
              <a:ea typeface="Calibri"/>
              <a:cs typeface="Calibri"/>
              <a:sym typeface="Calibri"/>
            </a:endParaRPr>
          </a:p>
        </p:txBody>
      </p:sp>
      <p:sp>
        <p:nvSpPr>
          <p:cNvPr id="218" name="Google Shape;218;p27"/>
          <p:cNvSpPr txBox="1"/>
          <p:nvPr>
            <p:ph idx="10" type="dt"/>
          </p:nvPr>
        </p:nvSpPr>
        <p:spPr>
          <a:xfrm>
            <a:off x="335360" y="6381328"/>
            <a:ext cx="2844900" cy="2880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a:t>11/4/2019</a:t>
            </a:r>
            <a:endParaRPr/>
          </a:p>
          <a:p>
            <a:pPr indent="0" lvl="0" marL="0" marR="0" rtl="0" algn="l">
              <a:spcBef>
                <a:spcPts val="0"/>
              </a:spcBef>
              <a:spcAft>
                <a:spcPts val="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3" name="Shape 223"/>
        <p:cNvGrpSpPr/>
        <p:nvPr/>
      </p:nvGrpSpPr>
      <p:grpSpPr>
        <a:xfrm>
          <a:off x="0" y="0"/>
          <a:ext cx="0" cy="0"/>
          <a:chOff x="0" y="0"/>
          <a:chExt cx="0" cy="0"/>
        </a:xfrm>
      </p:grpSpPr>
      <p:sp>
        <p:nvSpPr>
          <p:cNvPr id="224" name="Google Shape;224;p28"/>
          <p:cNvSpPr txBox="1"/>
          <p:nvPr>
            <p:ph idx="12" type="sldNum"/>
          </p:nvPr>
        </p:nvSpPr>
        <p:spPr>
          <a:xfrm>
            <a:off x="8737600" y="6381328"/>
            <a:ext cx="3119100" cy="2880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25" name="Google Shape;225;p28"/>
          <p:cNvSpPr txBox="1"/>
          <p:nvPr>
            <p:ph idx="2" type="body"/>
          </p:nvPr>
        </p:nvSpPr>
        <p:spPr>
          <a:xfrm>
            <a:off x="3221038" y="192857"/>
            <a:ext cx="8635500" cy="823500"/>
          </a:xfrm>
          <a:prstGeom prst="rect">
            <a:avLst/>
          </a:prstGeom>
        </p:spPr>
        <p:txBody>
          <a:bodyPr anchorCtr="0" anchor="t" bIns="121900" lIns="121900" spcFirstLastPara="1" rIns="121900" wrap="square" tIns="121900">
            <a:noAutofit/>
          </a:bodyPr>
          <a:lstStyle/>
          <a:p>
            <a:pPr indent="0" lvl="0" marL="0" rtl="0" algn="l">
              <a:spcBef>
                <a:spcPts val="640"/>
              </a:spcBef>
              <a:spcAft>
                <a:spcPts val="2100"/>
              </a:spcAft>
              <a:buNone/>
            </a:pPr>
            <a:r>
              <a:rPr lang="en-US"/>
              <a:t>EOSC Service Definition Template</a:t>
            </a:r>
            <a:endParaRPr/>
          </a:p>
        </p:txBody>
      </p:sp>
      <p:pic>
        <p:nvPicPr>
          <p:cNvPr id="226" name="Google Shape;226;p28"/>
          <p:cNvPicPr preferRelativeResize="0"/>
          <p:nvPr/>
        </p:nvPicPr>
        <p:blipFill>
          <a:blip r:embed="rId3">
            <a:alphaModFix/>
          </a:blip>
          <a:stretch>
            <a:fillRect/>
          </a:stretch>
        </p:blipFill>
        <p:spPr>
          <a:xfrm>
            <a:off x="5365650" y="2003388"/>
            <a:ext cx="6159501" cy="3390900"/>
          </a:xfrm>
          <a:prstGeom prst="rect">
            <a:avLst/>
          </a:prstGeom>
          <a:noFill/>
          <a:ln>
            <a:noFill/>
          </a:ln>
        </p:spPr>
      </p:pic>
      <p:sp>
        <p:nvSpPr>
          <p:cNvPr id="227" name="Google Shape;227;p28"/>
          <p:cNvSpPr txBox="1"/>
          <p:nvPr/>
        </p:nvSpPr>
        <p:spPr>
          <a:xfrm>
            <a:off x="514225" y="1888450"/>
            <a:ext cx="4851300" cy="3832800"/>
          </a:xfrm>
          <a:prstGeom prst="rect">
            <a:avLst/>
          </a:prstGeom>
          <a:noFill/>
          <a:ln>
            <a:noFill/>
          </a:ln>
        </p:spPr>
        <p:txBody>
          <a:bodyPr anchorCtr="0" anchor="t" bIns="91425" lIns="91425" spcFirstLastPara="1" rIns="91425" wrap="square" tIns="91425">
            <a:noAutofit/>
          </a:bodyPr>
          <a:lstStyle/>
          <a:p>
            <a:pPr indent="-406400" lvl="0" marL="457200" rtl="0" algn="l">
              <a:lnSpc>
                <a:spcPct val="115000"/>
              </a:lnSpc>
              <a:spcBef>
                <a:spcPts val="560"/>
              </a:spcBef>
              <a:spcAft>
                <a:spcPts val="0"/>
              </a:spcAft>
              <a:buClr>
                <a:srgbClr val="3C3C3C"/>
              </a:buClr>
              <a:buSzPts val="2800"/>
              <a:buFont typeface="Calibri"/>
              <a:buChar char="●"/>
            </a:pPr>
            <a:r>
              <a:rPr lang="en-US" sz="2800">
                <a:solidFill>
                  <a:srgbClr val="3C3C3C"/>
                </a:solidFill>
                <a:latin typeface="Calibri"/>
                <a:ea typeface="Calibri"/>
                <a:cs typeface="Calibri"/>
                <a:sym typeface="Calibri"/>
              </a:rPr>
              <a:t>Based on the work of the eInfraCentral and EOSC-hub projects</a:t>
            </a:r>
            <a:endParaRPr sz="2800">
              <a:solidFill>
                <a:srgbClr val="3C3C3C"/>
              </a:solidFill>
              <a:latin typeface="Calibri"/>
              <a:ea typeface="Calibri"/>
              <a:cs typeface="Calibri"/>
              <a:sym typeface="Calibri"/>
            </a:endParaRPr>
          </a:p>
          <a:p>
            <a:pPr indent="-406400" lvl="0" marL="457200" rtl="0" algn="l">
              <a:lnSpc>
                <a:spcPct val="115000"/>
              </a:lnSpc>
              <a:spcBef>
                <a:spcPts val="0"/>
              </a:spcBef>
              <a:spcAft>
                <a:spcPts val="0"/>
              </a:spcAft>
              <a:buClr>
                <a:srgbClr val="3C3C3C"/>
              </a:buClr>
              <a:buSzPts val="2800"/>
              <a:buFont typeface="Calibri"/>
              <a:buChar char="●"/>
            </a:pPr>
            <a:r>
              <a:rPr lang="en-US" sz="2800">
                <a:solidFill>
                  <a:srgbClr val="3C3C3C"/>
                </a:solidFill>
                <a:latin typeface="Calibri"/>
                <a:ea typeface="Calibri"/>
                <a:cs typeface="Calibri"/>
                <a:sym typeface="Calibri"/>
              </a:rPr>
              <a:t>Dependant on level of integration</a:t>
            </a:r>
            <a:endParaRPr sz="2800">
              <a:solidFill>
                <a:srgbClr val="3C3C3C"/>
              </a:solidFill>
              <a:latin typeface="Calibri"/>
              <a:ea typeface="Calibri"/>
              <a:cs typeface="Calibri"/>
              <a:sym typeface="Calibri"/>
            </a:endParaRPr>
          </a:p>
          <a:p>
            <a:pPr indent="-406400" lvl="0" marL="457200" rtl="0" algn="l">
              <a:lnSpc>
                <a:spcPct val="115000"/>
              </a:lnSpc>
              <a:spcBef>
                <a:spcPts val="0"/>
              </a:spcBef>
              <a:spcAft>
                <a:spcPts val="0"/>
              </a:spcAft>
              <a:buClr>
                <a:srgbClr val="3C3C3C"/>
              </a:buClr>
              <a:buSzPts val="2800"/>
              <a:buFont typeface="Calibri"/>
              <a:buChar char="●"/>
            </a:pPr>
            <a:r>
              <a:rPr b="1" lang="en-US" sz="2800">
                <a:solidFill>
                  <a:srgbClr val="3C3C3C"/>
                </a:solidFill>
                <a:latin typeface="Calibri"/>
                <a:ea typeface="Calibri"/>
                <a:cs typeface="Calibri"/>
                <a:sym typeface="Calibri"/>
              </a:rPr>
              <a:t>Need to create templates to support another Resource types</a:t>
            </a:r>
            <a:endParaRPr b="1" sz="2800">
              <a:solidFill>
                <a:srgbClr val="3C3C3C"/>
              </a:solidFill>
              <a:latin typeface="Calibri"/>
              <a:ea typeface="Calibri"/>
              <a:cs typeface="Calibri"/>
              <a:sym typeface="Calibri"/>
            </a:endParaRPr>
          </a:p>
        </p:txBody>
      </p:sp>
      <p:sp>
        <p:nvSpPr>
          <p:cNvPr id="228" name="Google Shape;228;p28"/>
          <p:cNvSpPr txBox="1"/>
          <p:nvPr>
            <p:ph idx="10" type="dt"/>
          </p:nvPr>
        </p:nvSpPr>
        <p:spPr>
          <a:xfrm>
            <a:off x="335360" y="6381328"/>
            <a:ext cx="2844900" cy="2880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a:t>11/4/2019</a:t>
            </a:r>
            <a:endParaRPr/>
          </a:p>
          <a:p>
            <a:pPr indent="0" lvl="0" marL="0" marR="0" rtl="0" algn="l">
              <a:spcBef>
                <a:spcPts val="0"/>
              </a:spcBef>
              <a:spcAft>
                <a:spcPts val="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2" name="Shape 232"/>
        <p:cNvGrpSpPr/>
        <p:nvPr/>
      </p:nvGrpSpPr>
      <p:grpSpPr>
        <a:xfrm>
          <a:off x="0" y="0"/>
          <a:ext cx="0" cy="0"/>
          <a:chOff x="0" y="0"/>
          <a:chExt cx="0" cy="0"/>
        </a:xfrm>
      </p:grpSpPr>
      <p:sp>
        <p:nvSpPr>
          <p:cNvPr id="233" name="Google Shape;233;p29"/>
          <p:cNvSpPr txBox="1"/>
          <p:nvPr>
            <p:ph idx="1" type="body"/>
          </p:nvPr>
        </p:nvSpPr>
        <p:spPr>
          <a:xfrm>
            <a:off x="7492315" y="2508667"/>
            <a:ext cx="3384600" cy="11715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dk1"/>
              </a:buClr>
              <a:buSzPts val="1200"/>
              <a:buFont typeface="Arial"/>
              <a:buNone/>
            </a:pPr>
            <a:r>
              <a:rPr lang="en-US" sz="1200" u="sng">
                <a:solidFill>
                  <a:schemeClr val="hlink"/>
                </a:solidFill>
                <a:hlinkClick r:id="rId3"/>
              </a:rPr>
              <a:t>https://www.linkedin.com/in/roksana-er/</a:t>
            </a:r>
            <a:endParaRPr sz="1200"/>
          </a:p>
          <a:p>
            <a:pPr indent="0" lvl="0" marL="0" marR="0" rtl="0" algn="l">
              <a:spcBef>
                <a:spcPts val="2100"/>
              </a:spcBef>
              <a:spcAft>
                <a:spcPts val="2100"/>
              </a:spcAft>
              <a:buClr>
                <a:schemeClr val="dk1"/>
              </a:buClr>
              <a:buSzPts val="1200"/>
              <a:buFont typeface="Arial"/>
              <a:buNone/>
            </a:pPr>
            <a:r>
              <a:rPr lang="en-US" sz="1200"/>
              <a:t>r.rozanska@cyfronet.pl</a:t>
            </a:r>
            <a:endParaRPr sz="12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Google Shape;133;p18"/>
          <p:cNvSpPr txBox="1"/>
          <p:nvPr>
            <p:ph idx="1" type="body"/>
          </p:nvPr>
        </p:nvSpPr>
        <p:spPr>
          <a:xfrm>
            <a:off x="335360" y="1268763"/>
            <a:ext cx="11521200" cy="4854900"/>
          </a:xfrm>
          <a:prstGeom prst="rect">
            <a:avLst/>
          </a:prstGeom>
          <a:noFill/>
          <a:ln cap="flat" cmpd="sng" w="9525">
            <a:solidFill>
              <a:srgbClr val="134F5C"/>
            </a:solidFill>
            <a:prstDash val="solid"/>
            <a:round/>
            <a:headEnd len="sm" w="sm" type="none"/>
            <a:tailEnd len="sm" w="sm" type="none"/>
          </a:ln>
        </p:spPr>
        <p:txBody>
          <a:bodyPr anchorCtr="0" anchor="t" bIns="45700" lIns="91425" spcFirstLastPara="1" rIns="91425" wrap="square" tIns="45700">
            <a:noAutofit/>
          </a:bodyPr>
          <a:lstStyle/>
          <a:p>
            <a:pPr indent="-368300" lvl="0" marL="457200" rtl="0" algn="l">
              <a:lnSpc>
                <a:spcPct val="150000"/>
              </a:lnSpc>
              <a:spcBef>
                <a:spcPts val="0"/>
              </a:spcBef>
              <a:spcAft>
                <a:spcPts val="0"/>
              </a:spcAft>
              <a:buClr>
                <a:srgbClr val="000000"/>
              </a:buClr>
              <a:buSzPts val="2200"/>
              <a:buFont typeface="Calibri"/>
              <a:buChar char="●"/>
            </a:pPr>
            <a:r>
              <a:rPr lang="en-US" sz="2200">
                <a:solidFill>
                  <a:srgbClr val="000000"/>
                </a:solidFill>
              </a:rPr>
              <a:t>Main </a:t>
            </a:r>
            <a:r>
              <a:rPr lang="en-US" sz="2200">
                <a:solidFill>
                  <a:srgbClr val="000000"/>
                </a:solidFill>
              </a:rPr>
              <a:t>expectations</a:t>
            </a:r>
            <a:endParaRPr sz="2200">
              <a:solidFill>
                <a:srgbClr val="000000"/>
              </a:solidFill>
            </a:endParaRPr>
          </a:p>
          <a:p>
            <a:pPr indent="-368300" lvl="0" marL="457200" rtl="0" algn="l">
              <a:lnSpc>
                <a:spcPct val="150000"/>
              </a:lnSpc>
              <a:spcBef>
                <a:spcPts val="0"/>
              </a:spcBef>
              <a:spcAft>
                <a:spcPts val="0"/>
              </a:spcAft>
              <a:buClr>
                <a:srgbClr val="000000"/>
              </a:buClr>
              <a:buSzPts val="2200"/>
              <a:buFont typeface="Calibri"/>
              <a:buChar char="●"/>
            </a:pPr>
            <a:r>
              <a:rPr lang="en-US" sz="2200">
                <a:solidFill>
                  <a:srgbClr val="000000"/>
                </a:solidFill>
              </a:rPr>
              <a:t>Architecture</a:t>
            </a:r>
            <a:endParaRPr sz="2200">
              <a:solidFill>
                <a:srgbClr val="000000"/>
              </a:solidFill>
            </a:endParaRPr>
          </a:p>
          <a:p>
            <a:pPr indent="-368300" lvl="0" marL="457200" rtl="0" algn="l">
              <a:lnSpc>
                <a:spcPct val="150000"/>
              </a:lnSpc>
              <a:spcBef>
                <a:spcPts val="0"/>
              </a:spcBef>
              <a:spcAft>
                <a:spcPts val="0"/>
              </a:spcAft>
              <a:buClr>
                <a:srgbClr val="000000"/>
              </a:buClr>
              <a:buSzPts val="2200"/>
              <a:buFont typeface="Calibri"/>
              <a:buChar char="●"/>
            </a:pPr>
            <a:r>
              <a:rPr lang="en-US" sz="2200">
                <a:solidFill>
                  <a:srgbClr val="000000"/>
                </a:solidFill>
              </a:rPr>
              <a:t>Capabilities for EOSC Customers</a:t>
            </a:r>
            <a:endParaRPr sz="2200">
              <a:solidFill>
                <a:srgbClr val="000000"/>
              </a:solidFill>
            </a:endParaRPr>
          </a:p>
          <a:p>
            <a:pPr indent="-368300" lvl="0" marL="457200" rtl="0" algn="l">
              <a:lnSpc>
                <a:spcPct val="150000"/>
              </a:lnSpc>
              <a:spcBef>
                <a:spcPts val="0"/>
              </a:spcBef>
              <a:spcAft>
                <a:spcPts val="0"/>
              </a:spcAft>
              <a:buClr>
                <a:srgbClr val="000000"/>
              </a:buClr>
              <a:buSzPts val="2200"/>
              <a:buFont typeface="Calibri"/>
              <a:buChar char="●"/>
            </a:pPr>
            <a:r>
              <a:rPr lang="en-US" sz="2200">
                <a:solidFill>
                  <a:srgbClr val="000000"/>
                </a:solidFill>
              </a:rPr>
              <a:t>Capabilities for EOSC Providers to support different  integration models</a:t>
            </a:r>
            <a:endParaRPr sz="2200">
              <a:solidFill>
                <a:srgbClr val="000000"/>
              </a:solidFill>
            </a:endParaRPr>
          </a:p>
          <a:p>
            <a:pPr indent="-368300" lvl="1" marL="914400" rtl="0" algn="l">
              <a:lnSpc>
                <a:spcPct val="150000"/>
              </a:lnSpc>
              <a:spcBef>
                <a:spcPts val="0"/>
              </a:spcBef>
              <a:spcAft>
                <a:spcPts val="0"/>
              </a:spcAft>
              <a:buClr>
                <a:srgbClr val="000000"/>
              </a:buClr>
              <a:buSzPts val="2200"/>
              <a:buFont typeface="Calibri"/>
              <a:buChar char="○"/>
            </a:pPr>
            <a:r>
              <a:rPr lang="en-US" sz="2200">
                <a:solidFill>
                  <a:srgbClr val="000000"/>
                </a:solidFill>
              </a:rPr>
              <a:t>On-boarding</a:t>
            </a:r>
            <a:endParaRPr sz="2200">
              <a:solidFill>
                <a:srgbClr val="000000"/>
              </a:solidFill>
            </a:endParaRPr>
          </a:p>
          <a:p>
            <a:pPr indent="-368300" lvl="1" marL="914400" rtl="0" algn="l">
              <a:lnSpc>
                <a:spcPct val="150000"/>
              </a:lnSpc>
              <a:spcBef>
                <a:spcPts val="0"/>
              </a:spcBef>
              <a:spcAft>
                <a:spcPts val="0"/>
              </a:spcAft>
              <a:buClr>
                <a:srgbClr val="000000"/>
              </a:buClr>
              <a:buSzPts val="2200"/>
              <a:buFont typeface="Calibri"/>
              <a:buChar char="○"/>
            </a:pPr>
            <a:r>
              <a:rPr lang="en-US" sz="2200">
                <a:solidFill>
                  <a:srgbClr val="000000"/>
                </a:solidFill>
              </a:rPr>
              <a:t>Registration and management</a:t>
            </a:r>
            <a:endParaRPr sz="2200">
              <a:solidFill>
                <a:srgbClr val="000000"/>
              </a:solidFill>
            </a:endParaRPr>
          </a:p>
          <a:p>
            <a:pPr indent="-368300" lvl="1" marL="914400" rtl="0" algn="l">
              <a:lnSpc>
                <a:spcPct val="150000"/>
              </a:lnSpc>
              <a:spcBef>
                <a:spcPts val="0"/>
              </a:spcBef>
              <a:spcAft>
                <a:spcPts val="0"/>
              </a:spcAft>
              <a:buClr>
                <a:srgbClr val="000000"/>
              </a:buClr>
              <a:buSzPts val="2200"/>
              <a:buFont typeface="Calibri"/>
              <a:buChar char="○"/>
            </a:pPr>
            <a:r>
              <a:rPr lang="en-US" sz="2200">
                <a:solidFill>
                  <a:srgbClr val="000000"/>
                </a:solidFill>
              </a:rPr>
              <a:t>Ordering</a:t>
            </a:r>
            <a:endParaRPr sz="2200">
              <a:solidFill>
                <a:srgbClr val="000000"/>
              </a:solidFill>
            </a:endParaRPr>
          </a:p>
          <a:p>
            <a:pPr indent="-368300" lvl="0" marL="457200" rtl="0" algn="l">
              <a:lnSpc>
                <a:spcPct val="150000"/>
              </a:lnSpc>
              <a:spcBef>
                <a:spcPts val="0"/>
              </a:spcBef>
              <a:spcAft>
                <a:spcPts val="0"/>
              </a:spcAft>
              <a:buClr>
                <a:srgbClr val="000000"/>
              </a:buClr>
              <a:buSzPts val="2200"/>
              <a:buFont typeface="Calibri"/>
              <a:buChar char="●"/>
            </a:pPr>
            <a:r>
              <a:rPr lang="en-US" sz="2200">
                <a:solidFill>
                  <a:srgbClr val="000000"/>
                </a:solidFill>
              </a:rPr>
              <a:t>Interoperability Framework</a:t>
            </a:r>
            <a:endParaRPr sz="2200">
              <a:solidFill>
                <a:srgbClr val="000000"/>
              </a:solidFill>
            </a:endParaRPr>
          </a:p>
          <a:p>
            <a:pPr indent="-368300" lvl="1" marL="914400" rtl="0" algn="l">
              <a:lnSpc>
                <a:spcPct val="150000"/>
              </a:lnSpc>
              <a:spcBef>
                <a:spcPts val="0"/>
              </a:spcBef>
              <a:spcAft>
                <a:spcPts val="0"/>
              </a:spcAft>
              <a:buClr>
                <a:srgbClr val="000000"/>
              </a:buClr>
              <a:buSzPts val="2200"/>
              <a:buFont typeface="Calibri"/>
              <a:buChar char="○"/>
            </a:pPr>
            <a:r>
              <a:rPr lang="en-US" sz="2200">
                <a:solidFill>
                  <a:srgbClr val="000000"/>
                </a:solidFill>
              </a:rPr>
              <a:t>EOSC Catalogue Framework, Open APIs Service Integration and Management</a:t>
            </a:r>
            <a:endParaRPr sz="2200">
              <a:solidFill>
                <a:srgbClr val="000000"/>
              </a:solidFill>
            </a:endParaRPr>
          </a:p>
          <a:p>
            <a:pPr indent="-368300" lvl="1" marL="914400" rtl="0" algn="l">
              <a:lnSpc>
                <a:spcPct val="150000"/>
              </a:lnSpc>
              <a:spcBef>
                <a:spcPts val="0"/>
              </a:spcBef>
              <a:spcAft>
                <a:spcPts val="0"/>
              </a:spcAft>
              <a:buClr>
                <a:srgbClr val="000000"/>
              </a:buClr>
              <a:buSzPts val="2200"/>
              <a:buFont typeface="Arial"/>
              <a:buChar char="○"/>
            </a:pPr>
            <a:r>
              <a:rPr lang="en-US" sz="2200">
                <a:solidFill>
                  <a:srgbClr val="000000"/>
                </a:solidFill>
              </a:rPr>
              <a:t>Different types of </a:t>
            </a:r>
            <a:r>
              <a:rPr lang="en-US" sz="2200">
                <a:solidFill>
                  <a:srgbClr val="000000"/>
                </a:solidFill>
              </a:rPr>
              <a:t>EOSC Resources</a:t>
            </a:r>
            <a:endParaRPr sz="2200">
              <a:solidFill>
                <a:srgbClr val="000000"/>
              </a:solidFill>
            </a:endParaRPr>
          </a:p>
        </p:txBody>
      </p:sp>
      <p:sp>
        <p:nvSpPr>
          <p:cNvPr id="134" name="Google Shape;134;p18"/>
          <p:cNvSpPr txBox="1"/>
          <p:nvPr>
            <p:ph idx="10" type="dt"/>
          </p:nvPr>
        </p:nvSpPr>
        <p:spPr>
          <a:xfrm>
            <a:off x="335360" y="6381328"/>
            <a:ext cx="2844900" cy="2880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a:t>11</a:t>
            </a:r>
            <a:r>
              <a:rPr lang="en-US"/>
              <a:t>/4/2019</a:t>
            </a:r>
            <a:endParaRPr/>
          </a:p>
          <a:p>
            <a:pPr indent="0" lvl="0" marL="0" marR="0" rtl="0" algn="l">
              <a:spcBef>
                <a:spcPts val="0"/>
              </a:spcBef>
              <a:spcAft>
                <a:spcPts val="0"/>
              </a:spcAft>
              <a:buNone/>
            </a:pPr>
            <a:r>
              <a:t/>
            </a:r>
            <a:endParaRPr/>
          </a:p>
        </p:txBody>
      </p:sp>
      <p:sp>
        <p:nvSpPr>
          <p:cNvPr id="135" name="Google Shape;135;p18"/>
          <p:cNvSpPr txBox="1"/>
          <p:nvPr>
            <p:ph idx="12" type="sldNum"/>
          </p:nvPr>
        </p:nvSpPr>
        <p:spPr>
          <a:xfrm>
            <a:off x="8737600" y="6381328"/>
            <a:ext cx="3119100" cy="2880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950">
                <a:solidFill>
                  <a:srgbClr val="3C3C3C"/>
                </a:solidFill>
                <a:latin typeface="Calibri"/>
                <a:ea typeface="Calibri"/>
                <a:cs typeface="Calibri"/>
                <a:sym typeface="Calibri"/>
              </a:rPr>
              <a:t>‹#›</a:t>
            </a:fld>
            <a:endParaRPr b="0" i="0" sz="950">
              <a:solidFill>
                <a:srgbClr val="3C3C3C"/>
              </a:solidFill>
              <a:latin typeface="Calibri"/>
              <a:ea typeface="Calibri"/>
              <a:cs typeface="Calibri"/>
              <a:sym typeface="Calibri"/>
            </a:endParaRPr>
          </a:p>
        </p:txBody>
      </p:sp>
      <p:sp>
        <p:nvSpPr>
          <p:cNvPr id="136" name="Google Shape;136;p18"/>
          <p:cNvSpPr txBox="1"/>
          <p:nvPr>
            <p:ph idx="2" type="body"/>
          </p:nvPr>
        </p:nvSpPr>
        <p:spPr>
          <a:xfrm>
            <a:off x="3091313" y="187732"/>
            <a:ext cx="8635500" cy="8235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1C3046"/>
              </a:buClr>
              <a:buSzPts val="3200"/>
              <a:buFont typeface="Arial"/>
              <a:buNone/>
            </a:pPr>
            <a:r>
              <a:rPr lang="en-US"/>
              <a:t>Portal Highlights</a:t>
            </a:r>
            <a:endParaRPr/>
          </a:p>
          <a:p>
            <a:pPr indent="0" lvl="0" marL="0" marR="0" rtl="0" algn="l">
              <a:spcBef>
                <a:spcPts val="2100"/>
              </a:spcBef>
              <a:spcAft>
                <a:spcPts val="2100"/>
              </a:spcAft>
              <a:buClr>
                <a:srgbClr val="1C3046"/>
              </a:buClr>
              <a:buSzPts val="3200"/>
              <a:buFont typeface="Arial"/>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sp>
        <p:nvSpPr>
          <p:cNvPr id="141" name="Google Shape;141;p19"/>
          <p:cNvSpPr txBox="1"/>
          <p:nvPr>
            <p:ph idx="1" type="body"/>
          </p:nvPr>
        </p:nvSpPr>
        <p:spPr>
          <a:xfrm>
            <a:off x="335360" y="1268763"/>
            <a:ext cx="11521200" cy="4854900"/>
          </a:xfrm>
          <a:prstGeom prst="rect">
            <a:avLst/>
          </a:prstGeom>
          <a:noFill/>
          <a:ln>
            <a:noFill/>
          </a:ln>
        </p:spPr>
        <p:txBody>
          <a:bodyPr anchorCtr="0" anchor="t" bIns="45700" lIns="91425" spcFirstLastPara="1" rIns="91425" wrap="square" tIns="45700">
            <a:noAutofit/>
          </a:bodyPr>
          <a:lstStyle/>
          <a:p>
            <a:pPr indent="-342900" lvl="0" marL="457200" rtl="0" algn="l">
              <a:spcBef>
                <a:spcPts val="0"/>
              </a:spcBef>
              <a:spcAft>
                <a:spcPts val="0"/>
              </a:spcAft>
              <a:buClr>
                <a:schemeClr val="dk1"/>
              </a:buClr>
              <a:buSzPts val="1800"/>
              <a:buChar char="●"/>
            </a:pPr>
            <a:r>
              <a:rPr lang="en-US" sz="1800"/>
              <a:t>Provide a European-level </a:t>
            </a:r>
            <a:r>
              <a:rPr b="1" lang="en-US" sz="1800"/>
              <a:t>delivery channel</a:t>
            </a:r>
            <a:r>
              <a:rPr lang="en-US" sz="1800"/>
              <a:t> connecting the demand-side (the EOSC Customers) and the supply-side (the EOSC Providers) to allow researchers to conduct their work in a collaborative, open and cost-efficient way for the benefit of society and the public at large.</a:t>
            </a:r>
            <a:endParaRPr sz="1800"/>
          </a:p>
          <a:p>
            <a:pPr indent="-342900" lvl="0" marL="457200" rtl="0" algn="l">
              <a:spcBef>
                <a:spcPts val="0"/>
              </a:spcBef>
              <a:spcAft>
                <a:spcPts val="0"/>
              </a:spcAft>
              <a:buClr>
                <a:schemeClr val="dk1"/>
              </a:buClr>
              <a:buSzPts val="1800"/>
              <a:buChar char="●"/>
            </a:pPr>
            <a:r>
              <a:rPr b="1" lang="en-US" sz="1800"/>
              <a:t>Improve the provisioning of access to integrated and composable products and services from the EOSC Catalogue</a:t>
            </a:r>
            <a:endParaRPr sz="1800"/>
          </a:p>
          <a:p>
            <a:pPr indent="-342900" lvl="0" marL="457200" rtl="0" algn="l">
              <a:spcBef>
                <a:spcPts val="0"/>
              </a:spcBef>
              <a:spcAft>
                <a:spcPts val="0"/>
              </a:spcAft>
              <a:buClr>
                <a:schemeClr val="dk1"/>
              </a:buClr>
              <a:buSzPts val="1800"/>
              <a:buChar char="●"/>
            </a:pPr>
            <a:r>
              <a:rPr lang="en-US" sz="1800"/>
              <a:t>Enable </a:t>
            </a:r>
            <a:r>
              <a:rPr b="1" lang="en-US" sz="1800"/>
              <a:t>different kinds of Users</a:t>
            </a:r>
            <a:r>
              <a:rPr lang="en-US" sz="1800"/>
              <a:t>, with different skills and interests, to </a:t>
            </a:r>
            <a:r>
              <a:rPr b="1" lang="en-US" sz="1800"/>
              <a:t>discover</a:t>
            </a:r>
            <a:r>
              <a:rPr lang="en-US" sz="1800"/>
              <a:t>, </a:t>
            </a:r>
            <a:r>
              <a:rPr b="1" lang="en-US" sz="1800"/>
              <a:t>access</a:t>
            </a:r>
            <a:r>
              <a:rPr lang="en-US" sz="1800"/>
              <a:t>, </a:t>
            </a:r>
            <a:r>
              <a:rPr b="1" lang="en-US" sz="1800"/>
              <a:t>use</a:t>
            </a:r>
            <a:r>
              <a:rPr lang="en-US" sz="1800"/>
              <a:t> and </a:t>
            </a:r>
            <a:r>
              <a:rPr b="1" lang="en-US" sz="1800"/>
              <a:t>reuse</a:t>
            </a:r>
            <a:r>
              <a:rPr lang="en-US" sz="1800"/>
              <a:t> of a broad spectrum of EOSC Resources (services, datasets, software, support, training, consultancy, etc.) for advanced </a:t>
            </a:r>
            <a:r>
              <a:rPr b="1" lang="en-US" sz="1800"/>
              <a:t>data-driven research</a:t>
            </a:r>
            <a:r>
              <a:rPr lang="en-US" sz="1800"/>
              <a:t>.</a:t>
            </a:r>
            <a:endParaRPr sz="1800"/>
          </a:p>
          <a:p>
            <a:pPr indent="-342900" lvl="0" marL="457200" rtl="0" algn="l">
              <a:spcBef>
                <a:spcPts val="0"/>
              </a:spcBef>
              <a:spcAft>
                <a:spcPts val="0"/>
              </a:spcAft>
              <a:buClr>
                <a:schemeClr val="dk1"/>
              </a:buClr>
              <a:buSzPts val="1800"/>
              <a:buChar char="●"/>
            </a:pPr>
            <a:r>
              <a:rPr lang="en-US" sz="1800"/>
              <a:t>Support </a:t>
            </a:r>
            <a:r>
              <a:rPr b="1" lang="en-US" sz="1800"/>
              <a:t>interdisciplinary research</a:t>
            </a:r>
            <a:r>
              <a:rPr lang="en-US" sz="1800"/>
              <a:t> and facilitate Resource discovery and access at the institutional and inter-institutional level.</a:t>
            </a:r>
            <a:endParaRPr sz="1800"/>
          </a:p>
          <a:p>
            <a:pPr indent="-342900" lvl="0" marL="457200" rtl="0" algn="l">
              <a:spcBef>
                <a:spcPts val="0"/>
              </a:spcBef>
              <a:spcAft>
                <a:spcPts val="0"/>
              </a:spcAft>
              <a:buClr>
                <a:schemeClr val="dk1"/>
              </a:buClr>
              <a:buSzPts val="1800"/>
              <a:buChar char="●"/>
            </a:pPr>
            <a:r>
              <a:rPr lang="en-US" sz="1800"/>
              <a:t>Allow researchers and institutions to focus on </a:t>
            </a:r>
            <a:r>
              <a:rPr b="1" lang="en-US" sz="1800"/>
              <a:t>value creation</a:t>
            </a:r>
            <a:r>
              <a:rPr lang="en-US" sz="1800"/>
              <a:t> through sharing and reuse as opposed to duplicating Resources and increase excellence of research and European competitiveness.</a:t>
            </a:r>
            <a:endParaRPr sz="1800"/>
          </a:p>
          <a:p>
            <a:pPr indent="-342900" lvl="0" marL="457200" rtl="0" algn="l">
              <a:spcBef>
                <a:spcPts val="0"/>
              </a:spcBef>
              <a:spcAft>
                <a:spcPts val="0"/>
              </a:spcAft>
              <a:buClr>
                <a:schemeClr val="dk1"/>
              </a:buClr>
              <a:buSzPts val="1800"/>
              <a:buChar char="●"/>
            </a:pPr>
            <a:r>
              <a:rPr lang="en-US" sz="1800"/>
              <a:t>Facilitate the </a:t>
            </a:r>
            <a:r>
              <a:rPr b="1" lang="en-US" sz="1800"/>
              <a:t>composition of services and products</a:t>
            </a:r>
            <a:r>
              <a:rPr lang="en-US" sz="1800"/>
              <a:t> to support multi-disciplinary science for example with high-level community-specific interfaces for running workflows involving EOSC services.</a:t>
            </a:r>
            <a:endParaRPr sz="1800"/>
          </a:p>
          <a:p>
            <a:pPr indent="-342900" lvl="0" marL="457200" rtl="0" algn="l">
              <a:spcBef>
                <a:spcPts val="0"/>
              </a:spcBef>
              <a:spcAft>
                <a:spcPts val="0"/>
              </a:spcAft>
              <a:buClr>
                <a:schemeClr val="dk1"/>
              </a:buClr>
              <a:buSzPts val="1800"/>
              <a:buChar char="●"/>
            </a:pPr>
            <a:r>
              <a:rPr lang="en-US" sz="1800"/>
              <a:t>Help Providers gain additional </a:t>
            </a:r>
            <a:r>
              <a:rPr b="1" lang="en-US" sz="1800"/>
              <a:t>insight into potential Users</a:t>
            </a:r>
            <a:r>
              <a:rPr lang="en-US" sz="1800"/>
              <a:t> outside their traditional constituencies.</a:t>
            </a:r>
            <a:endParaRPr sz="1800"/>
          </a:p>
          <a:p>
            <a:pPr indent="-342900" lvl="0" marL="457200" rtl="0" algn="l">
              <a:spcBef>
                <a:spcPts val="0"/>
              </a:spcBef>
              <a:spcAft>
                <a:spcPts val="0"/>
              </a:spcAft>
              <a:buClr>
                <a:schemeClr val="dk1"/>
              </a:buClr>
              <a:buSzPts val="1800"/>
              <a:buChar char="●"/>
            </a:pPr>
            <a:r>
              <a:rPr lang="en-US" sz="1800"/>
              <a:t>Give Providers the possibility to offer Resources under homogeneous terms of use, acceptable use policies, and in different configuration options, so that Users are guided in the choice.</a:t>
            </a:r>
            <a:endParaRPr sz="1800"/>
          </a:p>
          <a:p>
            <a:pPr indent="0" lvl="0" marL="0" rtl="0" algn="l">
              <a:spcBef>
                <a:spcPts val="560"/>
              </a:spcBef>
              <a:spcAft>
                <a:spcPts val="2100"/>
              </a:spcAft>
              <a:buNone/>
            </a:pPr>
            <a:r>
              <a:t/>
            </a:r>
            <a:endParaRPr sz="1800"/>
          </a:p>
        </p:txBody>
      </p:sp>
      <p:sp>
        <p:nvSpPr>
          <p:cNvPr id="142" name="Google Shape;142;p19"/>
          <p:cNvSpPr txBox="1"/>
          <p:nvPr>
            <p:ph idx="10" type="dt"/>
          </p:nvPr>
        </p:nvSpPr>
        <p:spPr>
          <a:xfrm>
            <a:off x="335360" y="6381328"/>
            <a:ext cx="2844900" cy="2880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a:t>11</a:t>
            </a:r>
            <a:r>
              <a:rPr lang="en-US"/>
              <a:t>/4/2019</a:t>
            </a:r>
            <a:endParaRPr/>
          </a:p>
          <a:p>
            <a:pPr indent="0" lvl="0" marL="0" marR="0" rtl="0" algn="l">
              <a:spcBef>
                <a:spcPts val="0"/>
              </a:spcBef>
              <a:spcAft>
                <a:spcPts val="0"/>
              </a:spcAft>
              <a:buNone/>
            </a:pPr>
            <a:r>
              <a:t/>
            </a:r>
            <a:endParaRPr/>
          </a:p>
        </p:txBody>
      </p:sp>
      <p:sp>
        <p:nvSpPr>
          <p:cNvPr id="143" name="Google Shape;143;p19"/>
          <p:cNvSpPr txBox="1"/>
          <p:nvPr>
            <p:ph idx="12" type="sldNum"/>
          </p:nvPr>
        </p:nvSpPr>
        <p:spPr>
          <a:xfrm>
            <a:off x="8737600" y="6381328"/>
            <a:ext cx="3119100" cy="2880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950">
                <a:solidFill>
                  <a:srgbClr val="3C3C3C"/>
                </a:solidFill>
                <a:latin typeface="Calibri"/>
                <a:ea typeface="Calibri"/>
                <a:cs typeface="Calibri"/>
                <a:sym typeface="Calibri"/>
              </a:rPr>
              <a:t>‹#›</a:t>
            </a:fld>
            <a:endParaRPr b="0" i="0" sz="950">
              <a:solidFill>
                <a:srgbClr val="3C3C3C"/>
              </a:solidFill>
              <a:latin typeface="Calibri"/>
              <a:ea typeface="Calibri"/>
              <a:cs typeface="Calibri"/>
              <a:sym typeface="Calibri"/>
            </a:endParaRPr>
          </a:p>
        </p:txBody>
      </p:sp>
      <p:sp>
        <p:nvSpPr>
          <p:cNvPr id="144" name="Google Shape;144;p19"/>
          <p:cNvSpPr txBox="1"/>
          <p:nvPr>
            <p:ph idx="2" type="body"/>
          </p:nvPr>
        </p:nvSpPr>
        <p:spPr>
          <a:xfrm>
            <a:off x="3091313" y="187732"/>
            <a:ext cx="8635500" cy="8235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2100"/>
              </a:spcAft>
              <a:buClr>
                <a:srgbClr val="1C3046"/>
              </a:buClr>
              <a:buSzPts val="3200"/>
              <a:buFont typeface="Arial"/>
              <a:buNone/>
            </a:pPr>
            <a:r>
              <a:rPr lang="en-US"/>
              <a:t>What should it be about</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8" name="Shape 148"/>
        <p:cNvGrpSpPr/>
        <p:nvPr/>
      </p:nvGrpSpPr>
      <p:grpSpPr>
        <a:xfrm>
          <a:off x="0" y="0"/>
          <a:ext cx="0" cy="0"/>
          <a:chOff x="0" y="0"/>
          <a:chExt cx="0" cy="0"/>
        </a:xfrm>
      </p:grpSpPr>
      <p:sp>
        <p:nvSpPr>
          <p:cNvPr id="149" name="Google Shape;149;p20"/>
          <p:cNvSpPr txBox="1"/>
          <p:nvPr>
            <p:ph idx="1" type="body"/>
          </p:nvPr>
        </p:nvSpPr>
        <p:spPr>
          <a:xfrm>
            <a:off x="335360" y="1268763"/>
            <a:ext cx="11521200" cy="4854900"/>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t/>
            </a:r>
            <a:endParaRPr/>
          </a:p>
        </p:txBody>
      </p:sp>
      <p:sp>
        <p:nvSpPr>
          <p:cNvPr id="150" name="Google Shape;150;p20"/>
          <p:cNvSpPr txBox="1"/>
          <p:nvPr>
            <p:ph idx="10" type="dt"/>
          </p:nvPr>
        </p:nvSpPr>
        <p:spPr>
          <a:xfrm>
            <a:off x="335360" y="6381328"/>
            <a:ext cx="2844900" cy="2880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a:t>11</a:t>
            </a:r>
            <a:r>
              <a:rPr lang="en-US"/>
              <a:t>/4/2019</a:t>
            </a:r>
            <a:endParaRPr/>
          </a:p>
          <a:p>
            <a:pPr indent="0" lvl="0" marL="0" marR="0" rtl="0" algn="l">
              <a:spcBef>
                <a:spcPts val="0"/>
              </a:spcBef>
              <a:spcAft>
                <a:spcPts val="0"/>
              </a:spcAft>
              <a:buNone/>
            </a:pPr>
            <a:r>
              <a:t/>
            </a:r>
            <a:endParaRPr/>
          </a:p>
        </p:txBody>
      </p:sp>
      <p:sp>
        <p:nvSpPr>
          <p:cNvPr id="151" name="Google Shape;151;p20"/>
          <p:cNvSpPr txBox="1"/>
          <p:nvPr>
            <p:ph idx="12" type="sldNum"/>
          </p:nvPr>
        </p:nvSpPr>
        <p:spPr>
          <a:xfrm>
            <a:off x="8737600" y="6381328"/>
            <a:ext cx="3119100" cy="2880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950">
                <a:solidFill>
                  <a:srgbClr val="3C3C3C"/>
                </a:solidFill>
                <a:latin typeface="Calibri"/>
                <a:ea typeface="Calibri"/>
                <a:cs typeface="Calibri"/>
                <a:sym typeface="Calibri"/>
              </a:rPr>
              <a:t>‹#›</a:t>
            </a:fld>
            <a:endParaRPr b="0" i="0" sz="950">
              <a:solidFill>
                <a:srgbClr val="3C3C3C"/>
              </a:solidFill>
              <a:latin typeface="Calibri"/>
              <a:ea typeface="Calibri"/>
              <a:cs typeface="Calibri"/>
              <a:sym typeface="Calibri"/>
            </a:endParaRPr>
          </a:p>
        </p:txBody>
      </p:sp>
      <p:sp>
        <p:nvSpPr>
          <p:cNvPr id="152" name="Google Shape;152;p20"/>
          <p:cNvSpPr txBox="1"/>
          <p:nvPr>
            <p:ph idx="2" type="body"/>
          </p:nvPr>
        </p:nvSpPr>
        <p:spPr>
          <a:xfrm>
            <a:off x="3091313" y="187732"/>
            <a:ext cx="8635500" cy="8235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1C3046"/>
              </a:buClr>
              <a:buSzPts val="3200"/>
              <a:buFont typeface="Arial"/>
              <a:buNone/>
            </a:pPr>
            <a:r>
              <a:rPr lang="en-US"/>
              <a:t>Portal architecture</a:t>
            </a:r>
            <a:r>
              <a:rPr lang="en-US"/>
              <a:t> </a:t>
            </a:r>
            <a:endParaRPr/>
          </a:p>
          <a:p>
            <a:pPr indent="0" lvl="0" marL="0" marR="0" rtl="0" algn="l">
              <a:spcBef>
                <a:spcPts val="2100"/>
              </a:spcBef>
              <a:spcAft>
                <a:spcPts val="2100"/>
              </a:spcAft>
              <a:buClr>
                <a:srgbClr val="1C3046"/>
              </a:buClr>
              <a:buSzPts val="3200"/>
              <a:buFont typeface="Arial"/>
              <a:buNone/>
            </a:pPr>
            <a:r>
              <a:t/>
            </a:r>
            <a:endParaRPr/>
          </a:p>
        </p:txBody>
      </p:sp>
      <p:pic>
        <p:nvPicPr>
          <p:cNvPr id="153" name="Google Shape;153;p20"/>
          <p:cNvPicPr preferRelativeResize="0"/>
          <p:nvPr/>
        </p:nvPicPr>
        <p:blipFill>
          <a:blip r:embed="rId3">
            <a:alphaModFix/>
          </a:blip>
          <a:stretch>
            <a:fillRect/>
          </a:stretch>
        </p:blipFill>
        <p:spPr>
          <a:xfrm>
            <a:off x="1343175" y="1536025"/>
            <a:ext cx="9207374" cy="39565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7" name="Shape 157"/>
        <p:cNvGrpSpPr/>
        <p:nvPr/>
      </p:nvGrpSpPr>
      <p:grpSpPr>
        <a:xfrm>
          <a:off x="0" y="0"/>
          <a:ext cx="0" cy="0"/>
          <a:chOff x="0" y="0"/>
          <a:chExt cx="0" cy="0"/>
        </a:xfrm>
      </p:grpSpPr>
      <p:sp>
        <p:nvSpPr>
          <p:cNvPr id="158" name="Google Shape;158;p21"/>
          <p:cNvSpPr txBox="1"/>
          <p:nvPr>
            <p:ph idx="1" type="body"/>
          </p:nvPr>
        </p:nvSpPr>
        <p:spPr>
          <a:xfrm>
            <a:off x="335360" y="1268763"/>
            <a:ext cx="11521200" cy="48549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sz="1100">
              <a:solidFill>
                <a:srgbClr val="000000"/>
              </a:solidFill>
            </a:endParaRPr>
          </a:p>
          <a:p>
            <a:pPr indent="0" lvl="0" marL="0" rtl="0" algn="l">
              <a:spcBef>
                <a:spcPts val="0"/>
              </a:spcBef>
              <a:spcAft>
                <a:spcPts val="0"/>
              </a:spcAft>
              <a:buNone/>
            </a:pPr>
            <a:r>
              <a:rPr b="1" lang="en-US" sz="1800">
                <a:solidFill>
                  <a:srgbClr val="000000"/>
                </a:solidFill>
              </a:rPr>
              <a:t>EOSC Portal to distinguish two main user journeys depending on a customer type</a:t>
            </a:r>
            <a:endParaRPr b="1" sz="1800">
              <a:solidFill>
                <a:srgbClr val="000000"/>
              </a:solidFill>
            </a:endParaRPr>
          </a:p>
          <a:p>
            <a:pPr indent="0" lvl="0" marL="0" rtl="0" algn="l">
              <a:spcBef>
                <a:spcPts val="0"/>
              </a:spcBef>
              <a:spcAft>
                <a:spcPts val="0"/>
              </a:spcAft>
              <a:buNone/>
            </a:pPr>
            <a:r>
              <a:t/>
            </a:r>
            <a:endParaRPr b="1" sz="1800">
              <a:solidFill>
                <a:srgbClr val="000000"/>
              </a:solidFill>
            </a:endParaRPr>
          </a:p>
          <a:p>
            <a:pPr indent="-342900" lvl="0" marL="457200" rtl="0" algn="l">
              <a:lnSpc>
                <a:spcPct val="150000"/>
              </a:lnSpc>
              <a:spcBef>
                <a:spcPts val="0"/>
              </a:spcBef>
              <a:spcAft>
                <a:spcPts val="0"/>
              </a:spcAft>
              <a:buClr>
                <a:srgbClr val="000000"/>
              </a:buClr>
              <a:buSzPts val="1800"/>
              <a:buChar char="●"/>
            </a:pPr>
            <a:r>
              <a:rPr b="1" lang="en-US" sz="1800">
                <a:solidFill>
                  <a:srgbClr val="000000"/>
                </a:solidFill>
              </a:rPr>
              <a:t>Business-to-Customer</a:t>
            </a:r>
            <a:r>
              <a:rPr lang="en-US" sz="1800">
                <a:solidFill>
                  <a:srgbClr val="000000"/>
                </a:solidFill>
              </a:rPr>
              <a:t> </a:t>
            </a:r>
            <a:r>
              <a:rPr b="1" lang="en-US" sz="1800">
                <a:solidFill>
                  <a:srgbClr val="000000"/>
                </a:solidFill>
              </a:rPr>
              <a:t>(B2C) </a:t>
            </a:r>
            <a:endParaRPr b="1" sz="1800">
              <a:solidFill>
                <a:srgbClr val="000000"/>
              </a:solidFill>
            </a:endParaRPr>
          </a:p>
          <a:p>
            <a:pPr indent="-342900" lvl="1" marL="914400" rtl="0" algn="l">
              <a:lnSpc>
                <a:spcPct val="150000"/>
              </a:lnSpc>
              <a:spcBef>
                <a:spcPts val="0"/>
              </a:spcBef>
              <a:spcAft>
                <a:spcPts val="0"/>
              </a:spcAft>
              <a:buClr>
                <a:srgbClr val="000000"/>
              </a:buClr>
              <a:buSzPts val="1800"/>
              <a:buFont typeface="Calibri"/>
              <a:buChar char="-"/>
            </a:pPr>
            <a:r>
              <a:rPr lang="en-US" sz="1800">
                <a:solidFill>
                  <a:srgbClr val="000000"/>
                </a:solidFill>
              </a:rPr>
              <a:t>For consumer-oriented Resources </a:t>
            </a:r>
            <a:endParaRPr sz="1800">
              <a:solidFill>
                <a:srgbClr val="000000"/>
              </a:solidFill>
            </a:endParaRPr>
          </a:p>
          <a:p>
            <a:pPr indent="-342900" lvl="1" marL="914400" rtl="0" algn="l">
              <a:lnSpc>
                <a:spcPct val="150000"/>
              </a:lnSpc>
              <a:spcBef>
                <a:spcPts val="0"/>
              </a:spcBef>
              <a:spcAft>
                <a:spcPts val="0"/>
              </a:spcAft>
              <a:buClr>
                <a:srgbClr val="000000"/>
              </a:buClr>
              <a:buSzPts val="1800"/>
              <a:buFont typeface="Calibri"/>
              <a:buChar char="-"/>
            </a:pPr>
            <a:r>
              <a:rPr lang="en-US" sz="1800">
                <a:solidFill>
                  <a:srgbClr val="000000"/>
                </a:solidFill>
              </a:rPr>
              <a:t>Large potential User pool</a:t>
            </a:r>
            <a:endParaRPr sz="1800">
              <a:solidFill>
                <a:srgbClr val="000000"/>
              </a:solidFill>
            </a:endParaRPr>
          </a:p>
          <a:p>
            <a:pPr indent="-342900" lvl="1" marL="914400" rtl="0" algn="l">
              <a:lnSpc>
                <a:spcPct val="150000"/>
              </a:lnSpc>
              <a:spcBef>
                <a:spcPts val="0"/>
              </a:spcBef>
              <a:spcAft>
                <a:spcPts val="0"/>
              </a:spcAft>
              <a:buClr>
                <a:srgbClr val="000000"/>
              </a:buClr>
              <a:buSzPts val="1800"/>
              <a:buFont typeface="Arial"/>
              <a:buChar char="-"/>
            </a:pPr>
            <a:r>
              <a:rPr lang="en-US" sz="1800">
                <a:solidFill>
                  <a:srgbClr val="000000"/>
                </a:solidFill>
              </a:rPr>
              <a:t>Aimed at </a:t>
            </a:r>
            <a:r>
              <a:rPr b="1" lang="en-US" sz="1800">
                <a:solidFill>
                  <a:srgbClr val="000000"/>
                </a:solidFill>
              </a:rPr>
              <a:t>automated or semi-automated provisioning</a:t>
            </a:r>
            <a:endParaRPr b="1" sz="1800">
              <a:solidFill>
                <a:srgbClr val="000000"/>
              </a:solidFill>
            </a:endParaRPr>
          </a:p>
          <a:p>
            <a:pPr indent="-342900" lvl="0" marL="457200" rtl="0" algn="l">
              <a:lnSpc>
                <a:spcPct val="150000"/>
              </a:lnSpc>
              <a:spcBef>
                <a:spcPts val="0"/>
              </a:spcBef>
              <a:spcAft>
                <a:spcPts val="0"/>
              </a:spcAft>
              <a:buClr>
                <a:srgbClr val="000000"/>
              </a:buClr>
              <a:buSzPts val="1800"/>
              <a:buChar char="●"/>
            </a:pPr>
            <a:r>
              <a:rPr b="1" lang="en-US" sz="1800">
                <a:solidFill>
                  <a:srgbClr val="000000"/>
                </a:solidFill>
              </a:rPr>
              <a:t>Business-to-Business (B2B)</a:t>
            </a:r>
            <a:r>
              <a:rPr lang="en-US" sz="1800">
                <a:solidFill>
                  <a:srgbClr val="000000"/>
                </a:solidFill>
              </a:rPr>
              <a:t>: for the acquisition of bespoke solutions and/or of </a:t>
            </a:r>
            <a:endParaRPr sz="1800">
              <a:solidFill>
                <a:srgbClr val="000000"/>
              </a:solidFill>
            </a:endParaRPr>
          </a:p>
          <a:p>
            <a:pPr indent="-342900" lvl="1" marL="914400" rtl="0" algn="l">
              <a:lnSpc>
                <a:spcPct val="150000"/>
              </a:lnSpc>
              <a:spcBef>
                <a:spcPts val="0"/>
              </a:spcBef>
              <a:spcAft>
                <a:spcPts val="0"/>
              </a:spcAft>
              <a:buClr>
                <a:srgbClr val="000000"/>
              </a:buClr>
              <a:buSzPts val="1800"/>
              <a:buFont typeface="Arial"/>
              <a:buChar char="-"/>
            </a:pPr>
            <a:r>
              <a:rPr lang="en-US" sz="1800">
                <a:solidFill>
                  <a:srgbClr val="000000"/>
                </a:solidFill>
              </a:rPr>
              <a:t>Large quantities of EOSC Resources involving potentially multiple Providers</a:t>
            </a:r>
            <a:endParaRPr sz="1800">
              <a:solidFill>
                <a:srgbClr val="000000"/>
              </a:solidFill>
            </a:endParaRPr>
          </a:p>
          <a:p>
            <a:pPr indent="-342900" lvl="1" marL="914400" rtl="0" algn="l">
              <a:lnSpc>
                <a:spcPct val="150000"/>
              </a:lnSpc>
              <a:spcBef>
                <a:spcPts val="0"/>
              </a:spcBef>
              <a:spcAft>
                <a:spcPts val="0"/>
              </a:spcAft>
              <a:buClr>
                <a:srgbClr val="000000"/>
              </a:buClr>
              <a:buSzPts val="1800"/>
              <a:buFont typeface="Arial"/>
              <a:buChar char="-"/>
            </a:pPr>
            <a:r>
              <a:rPr lang="en-US" sz="1800">
                <a:solidFill>
                  <a:srgbClr val="000000"/>
                </a:solidFill>
              </a:rPr>
              <a:t>Bespoke solutions</a:t>
            </a:r>
            <a:endParaRPr sz="1800">
              <a:solidFill>
                <a:srgbClr val="000000"/>
              </a:solidFill>
            </a:endParaRPr>
          </a:p>
          <a:p>
            <a:pPr indent="-342900" lvl="1" marL="914400" rtl="0" algn="l">
              <a:lnSpc>
                <a:spcPct val="150000"/>
              </a:lnSpc>
              <a:spcBef>
                <a:spcPts val="0"/>
              </a:spcBef>
              <a:spcAft>
                <a:spcPts val="0"/>
              </a:spcAft>
              <a:buClr>
                <a:srgbClr val="000000"/>
              </a:buClr>
              <a:buSzPts val="1800"/>
              <a:buFont typeface="Arial"/>
              <a:buChar char="-"/>
            </a:pPr>
            <a:r>
              <a:rPr lang="en-US" sz="1800">
                <a:solidFill>
                  <a:srgbClr val="000000"/>
                </a:solidFill>
              </a:rPr>
              <a:t>For the research performing organizations and research infrastructures, research projects</a:t>
            </a:r>
            <a:endParaRPr sz="1800">
              <a:solidFill>
                <a:srgbClr val="000000"/>
              </a:solidFill>
            </a:endParaRPr>
          </a:p>
          <a:p>
            <a:pPr indent="-342900" lvl="1" marL="914400" rtl="0" algn="l">
              <a:lnSpc>
                <a:spcPct val="150000"/>
              </a:lnSpc>
              <a:spcBef>
                <a:spcPts val="0"/>
              </a:spcBef>
              <a:spcAft>
                <a:spcPts val="0"/>
              </a:spcAft>
              <a:buClr>
                <a:srgbClr val="000000"/>
              </a:buClr>
              <a:buSzPts val="1800"/>
              <a:buFont typeface="Arial"/>
              <a:buChar char="-"/>
            </a:pPr>
            <a:r>
              <a:rPr lang="en-US" sz="1800">
                <a:solidFill>
                  <a:srgbClr val="000000"/>
                </a:solidFill>
              </a:rPr>
              <a:t>Large pool of end-users with need of an unified access layer</a:t>
            </a:r>
            <a:endParaRPr sz="1800">
              <a:solidFill>
                <a:srgbClr val="000000"/>
              </a:solidFill>
            </a:endParaRPr>
          </a:p>
          <a:p>
            <a:pPr indent="-342900" lvl="1" marL="914400" rtl="0" algn="l">
              <a:lnSpc>
                <a:spcPct val="150000"/>
              </a:lnSpc>
              <a:spcBef>
                <a:spcPts val="0"/>
              </a:spcBef>
              <a:spcAft>
                <a:spcPts val="0"/>
              </a:spcAft>
              <a:buClr>
                <a:srgbClr val="000000"/>
              </a:buClr>
              <a:buSzPts val="1800"/>
              <a:buFont typeface="Arial"/>
              <a:buChar char="-"/>
            </a:pPr>
            <a:r>
              <a:rPr lang="en-US" sz="1800">
                <a:solidFill>
                  <a:srgbClr val="000000"/>
                </a:solidFill>
              </a:rPr>
              <a:t>Aimed at resource composition and integration aimed at serving complex research use cases</a:t>
            </a:r>
            <a:endParaRPr sz="1800">
              <a:solidFill>
                <a:srgbClr val="000000"/>
              </a:solidFill>
            </a:endParaRPr>
          </a:p>
          <a:p>
            <a:pPr indent="0" lvl="0" marL="0" rtl="0" algn="l">
              <a:spcBef>
                <a:spcPts val="0"/>
              </a:spcBef>
              <a:spcAft>
                <a:spcPts val="0"/>
              </a:spcAft>
              <a:buNone/>
            </a:pPr>
            <a:r>
              <a:t/>
            </a:r>
            <a:endParaRPr sz="1800">
              <a:solidFill>
                <a:srgbClr val="000000"/>
              </a:solidFill>
            </a:endParaRPr>
          </a:p>
        </p:txBody>
      </p:sp>
      <p:sp>
        <p:nvSpPr>
          <p:cNvPr id="159" name="Google Shape;159;p21"/>
          <p:cNvSpPr txBox="1"/>
          <p:nvPr>
            <p:ph idx="10" type="dt"/>
          </p:nvPr>
        </p:nvSpPr>
        <p:spPr>
          <a:xfrm>
            <a:off x="335360" y="6381328"/>
            <a:ext cx="2844900" cy="2880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a:t>11</a:t>
            </a:r>
            <a:r>
              <a:rPr lang="en-US"/>
              <a:t>/4/2019</a:t>
            </a:r>
            <a:endParaRPr/>
          </a:p>
          <a:p>
            <a:pPr indent="0" lvl="0" marL="0" marR="0" rtl="0" algn="l">
              <a:spcBef>
                <a:spcPts val="0"/>
              </a:spcBef>
              <a:spcAft>
                <a:spcPts val="0"/>
              </a:spcAft>
              <a:buNone/>
            </a:pPr>
            <a:r>
              <a:t/>
            </a:r>
            <a:endParaRPr/>
          </a:p>
        </p:txBody>
      </p:sp>
      <p:sp>
        <p:nvSpPr>
          <p:cNvPr id="160" name="Google Shape;160;p21"/>
          <p:cNvSpPr txBox="1"/>
          <p:nvPr>
            <p:ph idx="12" type="sldNum"/>
          </p:nvPr>
        </p:nvSpPr>
        <p:spPr>
          <a:xfrm>
            <a:off x="8737600" y="6381328"/>
            <a:ext cx="3119100" cy="2880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950">
                <a:solidFill>
                  <a:srgbClr val="3C3C3C"/>
                </a:solidFill>
                <a:latin typeface="Calibri"/>
                <a:ea typeface="Calibri"/>
                <a:cs typeface="Calibri"/>
                <a:sym typeface="Calibri"/>
              </a:rPr>
              <a:t>‹#›</a:t>
            </a:fld>
            <a:endParaRPr b="0" i="0" sz="950">
              <a:solidFill>
                <a:srgbClr val="3C3C3C"/>
              </a:solidFill>
              <a:latin typeface="Calibri"/>
              <a:ea typeface="Calibri"/>
              <a:cs typeface="Calibri"/>
              <a:sym typeface="Calibri"/>
            </a:endParaRPr>
          </a:p>
        </p:txBody>
      </p:sp>
      <p:sp>
        <p:nvSpPr>
          <p:cNvPr id="161" name="Google Shape;161;p21"/>
          <p:cNvSpPr txBox="1"/>
          <p:nvPr>
            <p:ph idx="2" type="body"/>
          </p:nvPr>
        </p:nvSpPr>
        <p:spPr>
          <a:xfrm>
            <a:off x="3091313" y="187732"/>
            <a:ext cx="8635500" cy="8235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1C3046"/>
              </a:buClr>
              <a:buSzPts val="3200"/>
              <a:buFont typeface="Arial"/>
              <a:buNone/>
            </a:pPr>
            <a:r>
              <a:rPr lang="en-US"/>
              <a:t>User driven approach</a:t>
            </a:r>
            <a:endParaRPr/>
          </a:p>
          <a:p>
            <a:pPr indent="0" lvl="0" marL="0" marR="0" rtl="0" algn="l">
              <a:spcBef>
                <a:spcPts val="2100"/>
              </a:spcBef>
              <a:spcAft>
                <a:spcPts val="2100"/>
              </a:spcAft>
              <a:buClr>
                <a:srgbClr val="1C3046"/>
              </a:buClr>
              <a:buSzPts val="3200"/>
              <a:buFont typeface="Arial"/>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5" name="Shape 165"/>
        <p:cNvGrpSpPr/>
        <p:nvPr/>
      </p:nvGrpSpPr>
      <p:grpSpPr>
        <a:xfrm>
          <a:off x="0" y="0"/>
          <a:ext cx="0" cy="0"/>
          <a:chOff x="0" y="0"/>
          <a:chExt cx="0" cy="0"/>
        </a:xfrm>
      </p:grpSpPr>
      <p:sp>
        <p:nvSpPr>
          <p:cNvPr id="166" name="Google Shape;166;p22"/>
          <p:cNvSpPr txBox="1"/>
          <p:nvPr>
            <p:ph idx="1" type="body"/>
          </p:nvPr>
        </p:nvSpPr>
        <p:spPr>
          <a:xfrm>
            <a:off x="335360" y="1268763"/>
            <a:ext cx="11521200" cy="48549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sz="1800">
                <a:solidFill>
                  <a:srgbClr val="000000"/>
                </a:solidFill>
              </a:rPr>
              <a:t>Portal should clearly guide the Customer basing on his profile: tailored GUI, keeping the Customer in the center so he can understand what EOSC has to offer and how it can be consumed depending on the brought use case</a:t>
            </a:r>
            <a:endParaRPr b="1" sz="1800">
              <a:solidFill>
                <a:srgbClr val="000000"/>
              </a:solidFill>
            </a:endParaRPr>
          </a:p>
          <a:p>
            <a:pPr indent="0" lvl="0" marL="457200" rtl="0" algn="l">
              <a:lnSpc>
                <a:spcPct val="150000"/>
              </a:lnSpc>
              <a:spcBef>
                <a:spcPts val="0"/>
              </a:spcBef>
              <a:spcAft>
                <a:spcPts val="0"/>
              </a:spcAft>
              <a:buNone/>
            </a:pPr>
            <a:r>
              <a:t/>
            </a:r>
            <a:endParaRPr b="1" sz="1800">
              <a:solidFill>
                <a:srgbClr val="000000"/>
              </a:solidFill>
            </a:endParaRPr>
          </a:p>
          <a:p>
            <a:pPr indent="-342900" lvl="0" marL="457200" rtl="0" algn="l">
              <a:lnSpc>
                <a:spcPct val="150000"/>
              </a:lnSpc>
              <a:spcBef>
                <a:spcPts val="0"/>
              </a:spcBef>
              <a:spcAft>
                <a:spcPts val="0"/>
              </a:spcAft>
              <a:buClr>
                <a:srgbClr val="000000"/>
              </a:buClr>
              <a:buSzPts val="1800"/>
              <a:buChar char="●"/>
            </a:pPr>
            <a:r>
              <a:rPr lang="en-US" sz="1800">
                <a:solidFill>
                  <a:srgbClr val="000000"/>
                </a:solidFill>
              </a:rPr>
              <a:t>Portal should facilitate resource browsing based on user’s profile indicators:</a:t>
            </a:r>
            <a:endParaRPr sz="1800">
              <a:solidFill>
                <a:srgbClr val="000000"/>
              </a:solidFill>
            </a:endParaRPr>
          </a:p>
          <a:p>
            <a:pPr indent="-342900" lvl="1" marL="914400" rtl="0" algn="l">
              <a:lnSpc>
                <a:spcPct val="150000"/>
              </a:lnSpc>
              <a:spcBef>
                <a:spcPts val="0"/>
              </a:spcBef>
              <a:spcAft>
                <a:spcPts val="0"/>
              </a:spcAft>
              <a:buClr>
                <a:srgbClr val="000000"/>
              </a:buClr>
              <a:buSzPts val="1800"/>
              <a:buChar char="○"/>
            </a:pPr>
            <a:r>
              <a:rPr lang="en-US" sz="1800">
                <a:solidFill>
                  <a:srgbClr val="000000"/>
                </a:solidFill>
              </a:rPr>
              <a:t>branch of science</a:t>
            </a:r>
            <a:endParaRPr sz="1800">
              <a:solidFill>
                <a:srgbClr val="000000"/>
              </a:solidFill>
            </a:endParaRPr>
          </a:p>
          <a:p>
            <a:pPr indent="-342900" lvl="1" marL="914400" rtl="0" algn="l">
              <a:lnSpc>
                <a:spcPct val="150000"/>
              </a:lnSpc>
              <a:spcBef>
                <a:spcPts val="0"/>
              </a:spcBef>
              <a:spcAft>
                <a:spcPts val="0"/>
              </a:spcAft>
              <a:buClr>
                <a:srgbClr val="000000"/>
              </a:buClr>
              <a:buSzPts val="1800"/>
              <a:buChar char="○"/>
            </a:pPr>
            <a:r>
              <a:rPr lang="en-US" sz="1800">
                <a:solidFill>
                  <a:srgbClr val="000000"/>
                </a:solidFill>
              </a:rPr>
              <a:t>type of research collaboration</a:t>
            </a:r>
            <a:endParaRPr sz="1800">
              <a:solidFill>
                <a:srgbClr val="000000"/>
              </a:solidFill>
            </a:endParaRPr>
          </a:p>
          <a:p>
            <a:pPr indent="-342900" lvl="1" marL="914400" rtl="0" algn="l">
              <a:lnSpc>
                <a:spcPct val="150000"/>
              </a:lnSpc>
              <a:spcBef>
                <a:spcPts val="0"/>
              </a:spcBef>
              <a:spcAft>
                <a:spcPts val="0"/>
              </a:spcAft>
              <a:buClr>
                <a:srgbClr val="000000"/>
              </a:buClr>
              <a:buSzPts val="1800"/>
              <a:buChar char="○"/>
            </a:pPr>
            <a:r>
              <a:rPr lang="en-US" sz="1800">
                <a:solidFill>
                  <a:srgbClr val="000000"/>
                </a:solidFill>
              </a:rPr>
              <a:t>initiatives and platforms recognised by the user</a:t>
            </a:r>
            <a:endParaRPr sz="1800">
              <a:solidFill>
                <a:srgbClr val="000000"/>
              </a:solidFill>
            </a:endParaRPr>
          </a:p>
          <a:p>
            <a:pPr indent="-342900" lvl="0" marL="457200" rtl="0" algn="l">
              <a:lnSpc>
                <a:spcPct val="150000"/>
              </a:lnSpc>
              <a:spcBef>
                <a:spcPts val="0"/>
              </a:spcBef>
              <a:spcAft>
                <a:spcPts val="0"/>
              </a:spcAft>
              <a:buClr>
                <a:srgbClr val="000000"/>
              </a:buClr>
              <a:buSzPts val="1800"/>
              <a:buChar char="●"/>
            </a:pPr>
            <a:r>
              <a:rPr lang="en-US" sz="1800">
                <a:solidFill>
                  <a:srgbClr val="000000"/>
                </a:solidFill>
              </a:rPr>
              <a:t>Guidance in service composition</a:t>
            </a:r>
            <a:endParaRPr sz="1800">
              <a:solidFill>
                <a:srgbClr val="000000"/>
              </a:solidFill>
            </a:endParaRPr>
          </a:p>
          <a:p>
            <a:pPr indent="-342900" lvl="0" marL="457200" rtl="0" algn="l">
              <a:lnSpc>
                <a:spcPct val="150000"/>
              </a:lnSpc>
              <a:spcBef>
                <a:spcPts val="0"/>
              </a:spcBef>
              <a:spcAft>
                <a:spcPts val="0"/>
              </a:spcAft>
              <a:buClr>
                <a:srgbClr val="000000"/>
              </a:buClr>
              <a:buSzPts val="1800"/>
              <a:buChar char="●"/>
            </a:pPr>
            <a:r>
              <a:rPr lang="en-US" sz="1800">
                <a:solidFill>
                  <a:srgbClr val="000000"/>
                </a:solidFill>
              </a:rPr>
              <a:t>Dedicated space for managing resource access requests to support user’s use case</a:t>
            </a:r>
            <a:endParaRPr sz="1800">
              <a:solidFill>
                <a:srgbClr val="000000"/>
              </a:solidFill>
            </a:endParaRPr>
          </a:p>
          <a:p>
            <a:pPr indent="-342900" lvl="1" marL="914400" rtl="0" algn="l">
              <a:lnSpc>
                <a:spcPct val="150000"/>
              </a:lnSpc>
              <a:spcBef>
                <a:spcPts val="0"/>
              </a:spcBef>
              <a:spcAft>
                <a:spcPts val="0"/>
              </a:spcAft>
              <a:buClr>
                <a:srgbClr val="000000"/>
              </a:buClr>
              <a:buSzPts val="1800"/>
              <a:buChar char="○"/>
            </a:pPr>
            <a:r>
              <a:rPr lang="en-US" sz="1800">
                <a:solidFill>
                  <a:srgbClr val="000000"/>
                </a:solidFill>
              </a:rPr>
              <a:t>a place</a:t>
            </a:r>
            <a:r>
              <a:rPr lang="en-US" sz="1800">
                <a:solidFill>
                  <a:srgbClr val="000000"/>
                </a:solidFill>
              </a:rPr>
              <a:t> to facilitate EOSC - Customer dialogue</a:t>
            </a:r>
            <a:endParaRPr sz="1800">
              <a:solidFill>
                <a:srgbClr val="000000"/>
              </a:solidFill>
            </a:endParaRPr>
          </a:p>
          <a:p>
            <a:pPr indent="-342900" lvl="0" marL="457200" rtl="0" algn="l">
              <a:lnSpc>
                <a:spcPct val="150000"/>
              </a:lnSpc>
              <a:spcBef>
                <a:spcPts val="0"/>
              </a:spcBef>
              <a:spcAft>
                <a:spcPts val="0"/>
              </a:spcAft>
              <a:buClr>
                <a:srgbClr val="000000"/>
              </a:buClr>
              <a:buSzPts val="1800"/>
              <a:buChar char="●"/>
            </a:pPr>
            <a:r>
              <a:rPr lang="en-US" sz="1800">
                <a:solidFill>
                  <a:srgbClr val="000000"/>
                </a:solidFill>
              </a:rPr>
              <a:t>User-driven catalogue evolution</a:t>
            </a:r>
            <a:endParaRPr sz="1800">
              <a:solidFill>
                <a:srgbClr val="000000"/>
              </a:solidFill>
            </a:endParaRPr>
          </a:p>
          <a:p>
            <a:pPr indent="-342900" lvl="1" marL="914400" rtl="0" algn="l">
              <a:lnSpc>
                <a:spcPct val="150000"/>
              </a:lnSpc>
              <a:spcBef>
                <a:spcPts val="0"/>
              </a:spcBef>
              <a:spcAft>
                <a:spcPts val="0"/>
              </a:spcAft>
              <a:buClr>
                <a:srgbClr val="000000"/>
              </a:buClr>
              <a:buSzPts val="1800"/>
              <a:buChar char="○"/>
            </a:pPr>
            <a:r>
              <a:rPr lang="en-US" sz="1800">
                <a:solidFill>
                  <a:srgbClr val="000000"/>
                </a:solidFill>
              </a:rPr>
              <a:t>rating</a:t>
            </a:r>
            <a:endParaRPr sz="1800">
              <a:solidFill>
                <a:srgbClr val="000000"/>
              </a:solidFill>
            </a:endParaRPr>
          </a:p>
          <a:p>
            <a:pPr indent="-342900" lvl="1" marL="914400" rtl="0" algn="l">
              <a:lnSpc>
                <a:spcPct val="150000"/>
              </a:lnSpc>
              <a:spcBef>
                <a:spcPts val="0"/>
              </a:spcBef>
              <a:spcAft>
                <a:spcPts val="0"/>
              </a:spcAft>
              <a:buClr>
                <a:srgbClr val="000000"/>
              </a:buClr>
              <a:buSzPts val="1800"/>
              <a:buChar char="○"/>
            </a:pPr>
            <a:r>
              <a:rPr lang="en-US" sz="1800">
                <a:solidFill>
                  <a:srgbClr val="000000"/>
                </a:solidFill>
              </a:rPr>
              <a:t>requests to integrate the existing resources and create a new one</a:t>
            </a:r>
            <a:endParaRPr sz="1800">
              <a:solidFill>
                <a:srgbClr val="000000"/>
              </a:solidFill>
            </a:endParaRPr>
          </a:p>
        </p:txBody>
      </p:sp>
      <p:sp>
        <p:nvSpPr>
          <p:cNvPr id="167" name="Google Shape;167;p22"/>
          <p:cNvSpPr txBox="1"/>
          <p:nvPr>
            <p:ph idx="10" type="dt"/>
          </p:nvPr>
        </p:nvSpPr>
        <p:spPr>
          <a:xfrm>
            <a:off x="335360" y="6381328"/>
            <a:ext cx="2844900" cy="2880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a:t>11</a:t>
            </a:r>
            <a:r>
              <a:rPr lang="en-US"/>
              <a:t>/4/2019</a:t>
            </a:r>
            <a:endParaRPr/>
          </a:p>
          <a:p>
            <a:pPr indent="0" lvl="0" marL="0" marR="0" rtl="0" algn="l">
              <a:spcBef>
                <a:spcPts val="0"/>
              </a:spcBef>
              <a:spcAft>
                <a:spcPts val="0"/>
              </a:spcAft>
              <a:buNone/>
            </a:pPr>
            <a:r>
              <a:t/>
            </a:r>
            <a:endParaRPr/>
          </a:p>
        </p:txBody>
      </p:sp>
      <p:sp>
        <p:nvSpPr>
          <p:cNvPr id="168" name="Google Shape;168;p22"/>
          <p:cNvSpPr txBox="1"/>
          <p:nvPr>
            <p:ph idx="12" type="sldNum"/>
          </p:nvPr>
        </p:nvSpPr>
        <p:spPr>
          <a:xfrm>
            <a:off x="8737600" y="6381328"/>
            <a:ext cx="3119100" cy="2880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950">
                <a:solidFill>
                  <a:srgbClr val="3C3C3C"/>
                </a:solidFill>
                <a:latin typeface="Calibri"/>
                <a:ea typeface="Calibri"/>
                <a:cs typeface="Calibri"/>
                <a:sym typeface="Calibri"/>
              </a:rPr>
              <a:t>‹#›</a:t>
            </a:fld>
            <a:endParaRPr b="0" i="0" sz="950">
              <a:solidFill>
                <a:srgbClr val="3C3C3C"/>
              </a:solidFill>
              <a:latin typeface="Calibri"/>
              <a:ea typeface="Calibri"/>
              <a:cs typeface="Calibri"/>
              <a:sym typeface="Calibri"/>
            </a:endParaRPr>
          </a:p>
        </p:txBody>
      </p:sp>
      <p:sp>
        <p:nvSpPr>
          <p:cNvPr id="169" name="Google Shape;169;p22"/>
          <p:cNvSpPr txBox="1"/>
          <p:nvPr>
            <p:ph idx="2" type="body"/>
          </p:nvPr>
        </p:nvSpPr>
        <p:spPr>
          <a:xfrm>
            <a:off x="3091313" y="187732"/>
            <a:ext cx="8635500" cy="8235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2100"/>
              </a:spcAft>
              <a:buClr>
                <a:srgbClr val="1C3046"/>
              </a:buClr>
              <a:buSzPts val="3200"/>
              <a:buFont typeface="Arial"/>
              <a:buNone/>
            </a:pPr>
            <a:r>
              <a:rPr lang="en-US"/>
              <a:t>User driven approach</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4" name="Shape 174"/>
        <p:cNvGrpSpPr/>
        <p:nvPr/>
      </p:nvGrpSpPr>
      <p:grpSpPr>
        <a:xfrm>
          <a:off x="0" y="0"/>
          <a:ext cx="0" cy="0"/>
          <a:chOff x="0" y="0"/>
          <a:chExt cx="0" cy="0"/>
        </a:xfrm>
      </p:grpSpPr>
      <p:sp>
        <p:nvSpPr>
          <p:cNvPr id="175" name="Google Shape;175;p23"/>
          <p:cNvSpPr txBox="1"/>
          <p:nvPr>
            <p:ph idx="1" type="body"/>
          </p:nvPr>
        </p:nvSpPr>
        <p:spPr>
          <a:xfrm>
            <a:off x="335360" y="1268763"/>
            <a:ext cx="11521200" cy="4854900"/>
          </a:xfrm>
          <a:prstGeom prst="rect">
            <a:avLst/>
          </a:prstGeom>
        </p:spPr>
        <p:txBody>
          <a:bodyPr anchorCtr="0" anchor="t" bIns="121900" lIns="121900" spcFirstLastPara="1" rIns="121900" wrap="square" tIns="121900">
            <a:noAutofit/>
          </a:bodyPr>
          <a:lstStyle/>
          <a:p>
            <a:pPr indent="0" lvl="0" marL="457200" rtl="0" algn="l">
              <a:lnSpc>
                <a:spcPct val="150000"/>
              </a:lnSpc>
              <a:spcBef>
                <a:spcPts val="0"/>
              </a:spcBef>
              <a:spcAft>
                <a:spcPts val="0"/>
              </a:spcAft>
              <a:buNone/>
            </a:pPr>
            <a:r>
              <a:t/>
            </a:r>
            <a:endParaRPr sz="2400">
              <a:solidFill>
                <a:schemeClr val="dk1"/>
              </a:solidFill>
            </a:endParaRPr>
          </a:p>
          <a:p>
            <a:pPr indent="-381000" lvl="0" marL="457200" rtl="0" algn="l">
              <a:lnSpc>
                <a:spcPct val="150000"/>
              </a:lnSpc>
              <a:spcBef>
                <a:spcPts val="0"/>
              </a:spcBef>
              <a:spcAft>
                <a:spcPts val="0"/>
              </a:spcAft>
              <a:buClr>
                <a:schemeClr val="dk1"/>
              </a:buClr>
              <a:buSzPts val="2400"/>
              <a:buChar char="●"/>
            </a:pPr>
            <a:r>
              <a:rPr lang="en-US" sz="2400">
                <a:solidFill>
                  <a:schemeClr val="dk1"/>
                </a:solidFill>
              </a:rPr>
              <a:t>Orderable  Resources with external ordering (Catalogue type) </a:t>
            </a:r>
            <a:endParaRPr sz="2400">
              <a:solidFill>
                <a:schemeClr val="dk1"/>
              </a:solidFill>
            </a:endParaRPr>
          </a:p>
          <a:p>
            <a:pPr indent="-381000" lvl="0" marL="457200" rtl="0" algn="l">
              <a:lnSpc>
                <a:spcPct val="150000"/>
              </a:lnSpc>
              <a:spcBef>
                <a:spcPts val="0"/>
              </a:spcBef>
              <a:spcAft>
                <a:spcPts val="0"/>
              </a:spcAft>
              <a:buClr>
                <a:schemeClr val="dk1"/>
              </a:buClr>
              <a:buSzPts val="2400"/>
              <a:buChar char="●"/>
            </a:pPr>
            <a:r>
              <a:rPr lang="en-US" sz="2400">
                <a:solidFill>
                  <a:schemeClr val="dk1"/>
                </a:solidFill>
              </a:rPr>
              <a:t>Open Access - Resources open to everyone</a:t>
            </a:r>
            <a:endParaRPr sz="2400">
              <a:solidFill>
                <a:schemeClr val="dk1"/>
              </a:solidFill>
            </a:endParaRPr>
          </a:p>
          <a:p>
            <a:pPr indent="-381000" lvl="0" marL="457200" rtl="0" algn="l">
              <a:lnSpc>
                <a:spcPct val="150000"/>
              </a:lnSpc>
              <a:spcBef>
                <a:spcPts val="0"/>
              </a:spcBef>
              <a:spcAft>
                <a:spcPts val="0"/>
              </a:spcAft>
              <a:buClr>
                <a:schemeClr val="dk1"/>
              </a:buClr>
              <a:buSzPts val="2400"/>
              <a:buChar char="●"/>
            </a:pPr>
            <a:r>
              <a:rPr lang="en-US" sz="2400">
                <a:solidFill>
                  <a:schemeClr val="dk1"/>
                </a:solidFill>
              </a:rPr>
              <a:t>Orderable Resources with internal ordering</a:t>
            </a:r>
            <a:endParaRPr sz="2400">
              <a:solidFill>
                <a:schemeClr val="dk1"/>
              </a:solidFill>
            </a:endParaRPr>
          </a:p>
          <a:p>
            <a:pPr indent="-381000" lvl="1" marL="914400" rtl="0" algn="l">
              <a:lnSpc>
                <a:spcPct val="150000"/>
              </a:lnSpc>
              <a:spcBef>
                <a:spcPts val="0"/>
              </a:spcBef>
              <a:spcAft>
                <a:spcPts val="0"/>
              </a:spcAft>
              <a:buClr>
                <a:schemeClr val="dk1"/>
              </a:buClr>
              <a:buSzPts val="2400"/>
              <a:buChar char="○"/>
            </a:pPr>
            <a:r>
              <a:rPr lang="en-US" sz="2400">
                <a:solidFill>
                  <a:schemeClr val="dk1"/>
                </a:solidFill>
              </a:rPr>
              <a:t>Lightway integration (e.g. communication to support the orders via dedicated email registered with the ticketing system)</a:t>
            </a:r>
            <a:endParaRPr sz="2400">
              <a:solidFill>
                <a:schemeClr val="dk1"/>
              </a:solidFill>
            </a:endParaRPr>
          </a:p>
          <a:p>
            <a:pPr indent="-381000" lvl="1" marL="914400" rtl="0" algn="l">
              <a:lnSpc>
                <a:spcPct val="150000"/>
              </a:lnSpc>
              <a:spcBef>
                <a:spcPts val="0"/>
              </a:spcBef>
              <a:spcAft>
                <a:spcPts val="0"/>
              </a:spcAft>
              <a:buClr>
                <a:schemeClr val="dk1"/>
              </a:buClr>
              <a:buSzPts val="2400"/>
              <a:buChar char="○"/>
            </a:pPr>
            <a:r>
              <a:rPr lang="en-US" sz="2400">
                <a:solidFill>
                  <a:schemeClr val="dk1"/>
                </a:solidFill>
              </a:rPr>
              <a:t>Medium integration</a:t>
            </a:r>
            <a:endParaRPr sz="2400">
              <a:solidFill>
                <a:schemeClr val="dk1"/>
              </a:solidFill>
            </a:endParaRPr>
          </a:p>
          <a:p>
            <a:pPr indent="-381000" lvl="1" marL="914400" rtl="0" algn="l">
              <a:lnSpc>
                <a:spcPct val="150000"/>
              </a:lnSpc>
              <a:spcBef>
                <a:spcPts val="0"/>
              </a:spcBef>
              <a:spcAft>
                <a:spcPts val="0"/>
              </a:spcAft>
              <a:buClr>
                <a:schemeClr val="dk1"/>
              </a:buClr>
              <a:buSzPts val="2400"/>
              <a:buChar char="○"/>
            </a:pPr>
            <a:r>
              <a:rPr lang="en-US" sz="2400">
                <a:solidFill>
                  <a:schemeClr val="dk1"/>
                </a:solidFill>
              </a:rPr>
              <a:t>Tight integration (the provisioning as automated as possible) </a:t>
            </a:r>
            <a:endParaRPr b="1" sz="2400">
              <a:solidFill>
                <a:srgbClr val="000000"/>
              </a:solidFill>
            </a:endParaRPr>
          </a:p>
        </p:txBody>
      </p:sp>
      <p:sp>
        <p:nvSpPr>
          <p:cNvPr id="176" name="Google Shape;176;p23"/>
          <p:cNvSpPr txBox="1"/>
          <p:nvPr>
            <p:ph idx="12" type="sldNum"/>
          </p:nvPr>
        </p:nvSpPr>
        <p:spPr>
          <a:xfrm>
            <a:off x="8737600" y="6381328"/>
            <a:ext cx="3119100" cy="2880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
        <p:nvSpPr>
          <p:cNvPr id="177" name="Google Shape;177;p23"/>
          <p:cNvSpPr txBox="1"/>
          <p:nvPr>
            <p:ph idx="2" type="body"/>
          </p:nvPr>
        </p:nvSpPr>
        <p:spPr>
          <a:xfrm>
            <a:off x="3221038" y="192857"/>
            <a:ext cx="8635500" cy="823500"/>
          </a:xfrm>
          <a:prstGeom prst="rect">
            <a:avLst/>
          </a:prstGeom>
        </p:spPr>
        <p:txBody>
          <a:bodyPr anchorCtr="0" anchor="t" bIns="121900" lIns="121900" spcFirstLastPara="1" rIns="121900" wrap="square" tIns="121900">
            <a:noAutofit/>
          </a:bodyPr>
          <a:lstStyle/>
          <a:p>
            <a:pPr indent="0" lvl="0" marL="0" rtl="0" algn="l">
              <a:spcBef>
                <a:spcPts val="640"/>
              </a:spcBef>
              <a:spcAft>
                <a:spcPts val="2100"/>
              </a:spcAft>
              <a:buNone/>
            </a:pPr>
            <a:r>
              <a:rPr lang="en-US"/>
              <a:t>EOSC Portal capabilities for EOSC Providers - Access Models</a:t>
            </a:r>
            <a:endParaRPr/>
          </a:p>
        </p:txBody>
      </p:sp>
      <p:sp>
        <p:nvSpPr>
          <p:cNvPr id="178" name="Google Shape;178;p23"/>
          <p:cNvSpPr txBox="1"/>
          <p:nvPr>
            <p:ph idx="10" type="dt"/>
          </p:nvPr>
        </p:nvSpPr>
        <p:spPr>
          <a:xfrm>
            <a:off x="335360" y="6381328"/>
            <a:ext cx="2844900" cy="2880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a:t>11/4/2019</a:t>
            </a:r>
            <a:endParaRPr/>
          </a:p>
          <a:p>
            <a:pPr indent="0" lvl="0" marL="0" marR="0" rtl="0" algn="l">
              <a:spcBef>
                <a:spcPts val="0"/>
              </a:spcBef>
              <a:spcAft>
                <a:spcPts val="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3" name="Shape 183"/>
        <p:cNvGrpSpPr/>
        <p:nvPr/>
      </p:nvGrpSpPr>
      <p:grpSpPr>
        <a:xfrm>
          <a:off x="0" y="0"/>
          <a:ext cx="0" cy="0"/>
          <a:chOff x="0" y="0"/>
          <a:chExt cx="0" cy="0"/>
        </a:xfrm>
      </p:grpSpPr>
      <p:sp>
        <p:nvSpPr>
          <p:cNvPr id="184" name="Google Shape;184;p24"/>
          <p:cNvSpPr txBox="1"/>
          <p:nvPr>
            <p:ph idx="1" type="body"/>
          </p:nvPr>
        </p:nvSpPr>
        <p:spPr>
          <a:xfrm>
            <a:off x="335360" y="1268763"/>
            <a:ext cx="11521200" cy="4854900"/>
          </a:xfrm>
          <a:prstGeom prst="rect">
            <a:avLst/>
          </a:prstGeom>
        </p:spPr>
        <p:txBody>
          <a:bodyPr anchorCtr="0" anchor="t" bIns="121900" lIns="121900" spcFirstLastPara="1" rIns="121900" wrap="square" tIns="121900">
            <a:noAutofit/>
          </a:bodyPr>
          <a:lstStyle/>
          <a:p>
            <a:pPr indent="0" lvl="0" marL="457200" rtl="0" algn="l">
              <a:lnSpc>
                <a:spcPct val="150000"/>
              </a:lnSpc>
              <a:spcBef>
                <a:spcPts val="0"/>
              </a:spcBef>
              <a:spcAft>
                <a:spcPts val="0"/>
              </a:spcAft>
              <a:buNone/>
            </a:pPr>
            <a:r>
              <a:t/>
            </a:r>
            <a:endParaRPr b="1" sz="1800">
              <a:solidFill>
                <a:srgbClr val="000000"/>
              </a:solidFill>
            </a:endParaRPr>
          </a:p>
          <a:p>
            <a:pPr indent="-342900" lvl="0" marL="457200" rtl="0" algn="l">
              <a:lnSpc>
                <a:spcPct val="150000"/>
              </a:lnSpc>
              <a:spcBef>
                <a:spcPts val="0"/>
              </a:spcBef>
              <a:spcAft>
                <a:spcPts val="0"/>
              </a:spcAft>
              <a:buClr>
                <a:srgbClr val="000000"/>
              </a:buClr>
              <a:buSzPts val="1800"/>
              <a:buChar char="●"/>
            </a:pPr>
            <a:r>
              <a:rPr b="1" lang="en-US" sz="1800">
                <a:solidFill>
                  <a:srgbClr val="000000"/>
                </a:solidFill>
              </a:rPr>
              <a:t>Invisible coordinator</a:t>
            </a:r>
            <a:r>
              <a:rPr lang="en-US" sz="1800">
                <a:solidFill>
                  <a:srgbClr val="000000"/>
                </a:solidFill>
              </a:rPr>
              <a:t>: The Portal publishes Resources from multiple Providers, however their Resources are natively delivered to the EOSC Customers through the Provider’s specific delivery channel.</a:t>
            </a:r>
            <a:endParaRPr sz="1800">
              <a:solidFill>
                <a:srgbClr val="000000"/>
              </a:solidFill>
            </a:endParaRPr>
          </a:p>
          <a:p>
            <a:pPr indent="0" lvl="0" marL="0" rtl="0" algn="l">
              <a:lnSpc>
                <a:spcPct val="150000"/>
              </a:lnSpc>
              <a:spcBef>
                <a:spcPts val="0"/>
              </a:spcBef>
              <a:spcAft>
                <a:spcPts val="0"/>
              </a:spcAft>
              <a:buNone/>
            </a:pPr>
            <a:r>
              <a:t/>
            </a:r>
            <a:endParaRPr sz="1800">
              <a:solidFill>
                <a:srgbClr val="000000"/>
              </a:solidFill>
            </a:endParaRPr>
          </a:p>
          <a:p>
            <a:pPr indent="-342900" lvl="0" marL="457200" rtl="0" algn="l">
              <a:lnSpc>
                <a:spcPct val="150000"/>
              </a:lnSpc>
              <a:spcBef>
                <a:spcPts val="0"/>
              </a:spcBef>
              <a:spcAft>
                <a:spcPts val="0"/>
              </a:spcAft>
              <a:buClr>
                <a:srgbClr val="000000"/>
              </a:buClr>
              <a:buSzPts val="1800"/>
              <a:buChar char="●"/>
            </a:pPr>
            <a:r>
              <a:rPr b="1" lang="en-US" sz="1800">
                <a:solidFill>
                  <a:srgbClr val="000000"/>
                </a:solidFill>
              </a:rPr>
              <a:t>Matchmaker</a:t>
            </a:r>
            <a:r>
              <a:rPr lang="en-US" sz="1800">
                <a:solidFill>
                  <a:srgbClr val="000000"/>
                </a:solidFill>
              </a:rPr>
              <a:t>: The Portal receives from the EOSC Customer the request for a specific Resource or a specific functionality offered by a Resource. It matches the request with respect to the multiple Providers that can offer it.</a:t>
            </a:r>
            <a:endParaRPr sz="1800">
              <a:solidFill>
                <a:srgbClr val="000000"/>
              </a:solidFill>
            </a:endParaRPr>
          </a:p>
          <a:p>
            <a:pPr indent="0" lvl="0" marL="0" rtl="0" algn="l">
              <a:lnSpc>
                <a:spcPct val="150000"/>
              </a:lnSpc>
              <a:spcBef>
                <a:spcPts val="0"/>
              </a:spcBef>
              <a:spcAft>
                <a:spcPts val="0"/>
              </a:spcAft>
              <a:buNone/>
            </a:pPr>
            <a:r>
              <a:t/>
            </a:r>
            <a:endParaRPr sz="1800">
              <a:solidFill>
                <a:srgbClr val="000000"/>
              </a:solidFill>
            </a:endParaRPr>
          </a:p>
          <a:p>
            <a:pPr indent="-342900" lvl="0" marL="457200" rtl="0" algn="l">
              <a:lnSpc>
                <a:spcPct val="150000"/>
              </a:lnSpc>
              <a:spcBef>
                <a:spcPts val="0"/>
              </a:spcBef>
              <a:spcAft>
                <a:spcPts val="0"/>
              </a:spcAft>
              <a:buClr>
                <a:srgbClr val="000000"/>
              </a:buClr>
              <a:buSzPts val="1800"/>
              <a:buChar char="●"/>
            </a:pPr>
            <a:r>
              <a:rPr b="1" lang="en-US" sz="1800">
                <a:solidFill>
                  <a:srgbClr val="000000"/>
                </a:solidFill>
              </a:rPr>
              <a:t>One-stop-shop</a:t>
            </a:r>
            <a:r>
              <a:rPr lang="en-US" sz="1800">
                <a:solidFill>
                  <a:srgbClr val="000000"/>
                </a:solidFill>
              </a:rPr>
              <a:t>: The Portal acts as single entry-point for a functionality that it delivered through the participation of multiple EOSC Providers. The distribution is transparent to the EOSC Customers as all the details related to the heterogeneity that may exist behind.</a:t>
            </a:r>
            <a:endParaRPr sz="1800">
              <a:solidFill>
                <a:srgbClr val="000000"/>
              </a:solidFill>
            </a:endParaRPr>
          </a:p>
          <a:p>
            <a:pPr indent="0" lvl="0" marL="0" rtl="0" algn="l">
              <a:spcBef>
                <a:spcPts val="560"/>
              </a:spcBef>
              <a:spcAft>
                <a:spcPts val="2100"/>
              </a:spcAft>
              <a:buNone/>
            </a:pPr>
            <a:r>
              <a:t/>
            </a:r>
            <a:endParaRPr>
              <a:solidFill>
                <a:srgbClr val="000000"/>
              </a:solidFill>
            </a:endParaRPr>
          </a:p>
        </p:txBody>
      </p:sp>
      <p:sp>
        <p:nvSpPr>
          <p:cNvPr id="185" name="Google Shape;185;p24"/>
          <p:cNvSpPr txBox="1"/>
          <p:nvPr>
            <p:ph idx="12" type="sldNum"/>
          </p:nvPr>
        </p:nvSpPr>
        <p:spPr>
          <a:xfrm>
            <a:off x="8737600" y="6381328"/>
            <a:ext cx="3119100" cy="2880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
        <p:nvSpPr>
          <p:cNvPr id="186" name="Google Shape;186;p24"/>
          <p:cNvSpPr txBox="1"/>
          <p:nvPr>
            <p:ph idx="2" type="body"/>
          </p:nvPr>
        </p:nvSpPr>
        <p:spPr>
          <a:xfrm>
            <a:off x="3221038" y="192857"/>
            <a:ext cx="8635500" cy="823500"/>
          </a:xfrm>
          <a:prstGeom prst="rect">
            <a:avLst/>
          </a:prstGeom>
        </p:spPr>
        <p:txBody>
          <a:bodyPr anchorCtr="0" anchor="t" bIns="121900" lIns="121900" spcFirstLastPara="1" rIns="121900" wrap="square" tIns="121900">
            <a:noAutofit/>
          </a:bodyPr>
          <a:lstStyle/>
          <a:p>
            <a:pPr indent="0" lvl="0" marL="0" rtl="0" algn="l">
              <a:spcBef>
                <a:spcPts val="640"/>
              </a:spcBef>
              <a:spcAft>
                <a:spcPts val="2100"/>
              </a:spcAft>
              <a:buNone/>
            </a:pPr>
            <a:r>
              <a:rPr lang="en-US"/>
              <a:t>Possible </a:t>
            </a:r>
            <a:r>
              <a:rPr lang="en-US"/>
              <a:t>tiered partnership scenarios</a:t>
            </a:r>
            <a:r>
              <a:rPr lang="en-US"/>
              <a:t> for EOSC Providers </a:t>
            </a:r>
            <a:endParaRPr/>
          </a:p>
        </p:txBody>
      </p:sp>
      <p:sp>
        <p:nvSpPr>
          <p:cNvPr id="187" name="Google Shape;187;p24"/>
          <p:cNvSpPr txBox="1"/>
          <p:nvPr>
            <p:ph idx="10" type="dt"/>
          </p:nvPr>
        </p:nvSpPr>
        <p:spPr>
          <a:xfrm>
            <a:off x="335360" y="6381328"/>
            <a:ext cx="2844900" cy="2880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a:t>11/4/2019</a:t>
            </a:r>
            <a:endParaRPr/>
          </a:p>
          <a:p>
            <a:pPr indent="0" lvl="0" marL="0" marR="0" rtl="0" algn="l">
              <a:spcBef>
                <a:spcPts val="0"/>
              </a:spcBef>
              <a:spcAft>
                <a:spcPts val="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2" name="Shape 192"/>
        <p:cNvGrpSpPr/>
        <p:nvPr/>
      </p:nvGrpSpPr>
      <p:grpSpPr>
        <a:xfrm>
          <a:off x="0" y="0"/>
          <a:ext cx="0" cy="0"/>
          <a:chOff x="0" y="0"/>
          <a:chExt cx="0" cy="0"/>
        </a:xfrm>
      </p:grpSpPr>
      <p:sp>
        <p:nvSpPr>
          <p:cNvPr id="193" name="Google Shape;193;p25"/>
          <p:cNvSpPr txBox="1"/>
          <p:nvPr>
            <p:ph idx="1" type="body"/>
          </p:nvPr>
        </p:nvSpPr>
        <p:spPr>
          <a:xfrm>
            <a:off x="335360" y="1268763"/>
            <a:ext cx="11521200" cy="4854900"/>
          </a:xfrm>
          <a:prstGeom prst="rect">
            <a:avLst/>
          </a:prstGeom>
        </p:spPr>
        <p:txBody>
          <a:bodyPr anchorCtr="0" anchor="t" bIns="121900" lIns="121900" spcFirstLastPara="1" rIns="121900" wrap="square" tIns="121900">
            <a:noAutofit/>
          </a:bodyPr>
          <a:lstStyle/>
          <a:p>
            <a:pPr indent="0" lvl="0" marL="457200" rtl="0" algn="l">
              <a:lnSpc>
                <a:spcPct val="150000"/>
              </a:lnSpc>
              <a:spcBef>
                <a:spcPts val="0"/>
              </a:spcBef>
              <a:spcAft>
                <a:spcPts val="0"/>
              </a:spcAft>
              <a:buNone/>
            </a:pPr>
            <a:r>
              <a:t/>
            </a:r>
            <a:endParaRPr b="1" sz="1800">
              <a:solidFill>
                <a:srgbClr val="000000"/>
              </a:solidFill>
            </a:endParaRPr>
          </a:p>
          <a:p>
            <a:pPr indent="0" lvl="0" marL="0" rtl="0" algn="l">
              <a:lnSpc>
                <a:spcPct val="150000"/>
              </a:lnSpc>
              <a:spcBef>
                <a:spcPts val="0"/>
              </a:spcBef>
              <a:spcAft>
                <a:spcPts val="0"/>
              </a:spcAft>
              <a:buNone/>
            </a:pPr>
            <a:r>
              <a:t/>
            </a:r>
            <a:endParaRPr sz="1800">
              <a:solidFill>
                <a:srgbClr val="000000"/>
              </a:solidFill>
            </a:endParaRPr>
          </a:p>
          <a:p>
            <a:pPr indent="0" lvl="0" marL="0" rtl="0" algn="l">
              <a:spcBef>
                <a:spcPts val="560"/>
              </a:spcBef>
              <a:spcAft>
                <a:spcPts val="2100"/>
              </a:spcAft>
              <a:buNone/>
            </a:pPr>
            <a:r>
              <a:t/>
            </a:r>
            <a:endParaRPr>
              <a:solidFill>
                <a:srgbClr val="000000"/>
              </a:solidFill>
            </a:endParaRPr>
          </a:p>
        </p:txBody>
      </p:sp>
      <p:sp>
        <p:nvSpPr>
          <p:cNvPr id="194" name="Google Shape;194;p25"/>
          <p:cNvSpPr txBox="1"/>
          <p:nvPr>
            <p:ph idx="12" type="sldNum"/>
          </p:nvPr>
        </p:nvSpPr>
        <p:spPr>
          <a:xfrm>
            <a:off x="8737600" y="6381328"/>
            <a:ext cx="3119100" cy="2880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95" name="Google Shape;195;p25"/>
          <p:cNvSpPr txBox="1"/>
          <p:nvPr>
            <p:ph idx="2" type="body"/>
          </p:nvPr>
        </p:nvSpPr>
        <p:spPr>
          <a:xfrm>
            <a:off x="3221038" y="192857"/>
            <a:ext cx="8635500" cy="823500"/>
          </a:xfrm>
          <a:prstGeom prst="rect">
            <a:avLst/>
          </a:prstGeom>
        </p:spPr>
        <p:txBody>
          <a:bodyPr anchorCtr="0" anchor="t" bIns="121900" lIns="121900" spcFirstLastPara="1" rIns="121900" wrap="square" tIns="121900">
            <a:noAutofit/>
          </a:bodyPr>
          <a:lstStyle/>
          <a:p>
            <a:pPr indent="0" lvl="0" marL="0" rtl="0" algn="l">
              <a:spcBef>
                <a:spcPts val="640"/>
              </a:spcBef>
              <a:spcAft>
                <a:spcPts val="2100"/>
              </a:spcAft>
              <a:buNone/>
            </a:pPr>
            <a:r>
              <a:rPr lang="en-US"/>
              <a:t>EOSC benefits in tiered partnership scenarios</a:t>
            </a:r>
            <a:endParaRPr/>
          </a:p>
        </p:txBody>
      </p:sp>
      <p:pic>
        <p:nvPicPr>
          <p:cNvPr id="196" name="Google Shape;196;p25"/>
          <p:cNvPicPr preferRelativeResize="0"/>
          <p:nvPr/>
        </p:nvPicPr>
        <p:blipFill>
          <a:blip r:embed="rId3">
            <a:alphaModFix/>
          </a:blip>
          <a:stretch>
            <a:fillRect/>
          </a:stretch>
        </p:blipFill>
        <p:spPr>
          <a:xfrm>
            <a:off x="2672916" y="1401402"/>
            <a:ext cx="5963081" cy="4589650"/>
          </a:xfrm>
          <a:prstGeom prst="rect">
            <a:avLst/>
          </a:prstGeom>
          <a:noFill/>
          <a:ln>
            <a:noFill/>
          </a:ln>
        </p:spPr>
      </p:pic>
      <p:sp>
        <p:nvSpPr>
          <p:cNvPr id="197" name="Google Shape;197;p25"/>
          <p:cNvSpPr txBox="1"/>
          <p:nvPr>
            <p:ph idx="10" type="dt"/>
          </p:nvPr>
        </p:nvSpPr>
        <p:spPr>
          <a:xfrm>
            <a:off x="335360" y="6381328"/>
            <a:ext cx="2844900" cy="2880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a:t>11/4/2019</a:t>
            </a:r>
            <a:endParaRPr/>
          </a:p>
          <a:p>
            <a:pPr indent="0" lvl="0" marL="0" marR="0" rtl="0" algn="l">
              <a:spcBef>
                <a:spcPts val="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Tema di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